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7562088" cy="10689336"/>
  <p:notesSz cx="10689336" cy="7562088"/>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Cover panel"/>
          <p:cNvSpPr/>
          <p:nvPr/>
        </p:nvSpPr>
        <p:spPr>
          <a:xfrm>
            <a:off x="822960" y="822960"/>
            <a:ext cx="5916168" cy="3291840"/>
          </a:xfrm>
          <a:prstGeom prst="rect">
            <a:avLst/>
          </a:prstGeom>
          <a:solidFill>
            <a:srgbClr val="30245A"/>
          </a:solidFill>
          <a:ln w="12700">
            <a:solidFill>
              <a:srgbClr val="30245A"/>
            </a:solidFill>
            <a:prstDash val="solid"/>
          </a:ln>
        </p:spPr>
      </p:sp>
      <p:sp>
        <p:nvSpPr>
          <p:cNvPr id="3" name="Text 1"/>
          <p:cNvSpPr txBox="1"/>
          <p:nvPr/>
        </p:nvSpPr>
        <p:spPr>
          <a:xfrm>
            <a:off x="1188720" y="1234440"/>
            <a:ext cx="5184648" cy="228600"/>
          </a:xfrm>
          <a:prstGeom prst="rect">
            <a:avLst/>
          </a:prstGeom>
          <a:noFill/>
          <a:ln/>
        </p:spPr>
        <p:txBody>
          <a:bodyPr wrap="square" lIns="0" tIns="0" rIns="0" bIns="0" rtlCol="0" anchor="t"/>
          <a:lstStyle/>
          <a:p>
            <a:pPr indent="0" marL="0">
              <a:lnSpc>
                <a:spcPct val="115000"/>
              </a:lnSpc>
              <a:buNone/>
            </a:pPr>
            <a:r>
              <a:rPr lang="en-US" sz="900" b="1" spc="300" kern="0" dirty="0">
                <a:solidFill>
                  <a:srgbClr val="42BFA5"/>
                </a:solidFill>
                <a:latin typeface="Arial" pitchFamily="34" charset="0"/>
                <a:ea typeface="Arial" pitchFamily="34" charset="-122"/>
                <a:cs typeface="Arial" pitchFamily="34" charset="-120"/>
              </a:rPr>
              <a:t>DIGITAL SELLER TOOLS</a:t>
            </a:r>
            <a:endParaRPr lang="en-US" sz="900" dirty="0"/>
          </a:p>
        </p:txBody>
      </p:sp>
      <p:sp>
        <p:nvSpPr>
          <p:cNvPr id="4" name="Text 2"/>
          <p:cNvSpPr txBox="1"/>
          <p:nvPr/>
        </p:nvSpPr>
        <p:spPr>
          <a:xfrm>
            <a:off x="1188720" y="1600200"/>
            <a:ext cx="5184648" cy="1097280"/>
          </a:xfrm>
          <a:prstGeom prst="rect">
            <a:avLst/>
          </a:prstGeom>
          <a:noFill/>
          <a:ln/>
        </p:spPr>
        <p:txBody>
          <a:bodyPr wrap="square" lIns="0" tIns="0" rIns="0" bIns="0" rtlCol="0" anchor="t"/>
          <a:lstStyle/>
          <a:p>
            <a:pPr indent="0" marL="0">
              <a:lnSpc>
                <a:spcPct val="100000"/>
              </a:lnSpc>
              <a:buNone/>
            </a:pPr>
            <a:r>
              <a:rPr lang="en-US" sz="3000" b="1" dirty="0">
                <a:solidFill>
                  <a:srgbClr val="FFFFFF"/>
                </a:solidFill>
                <a:latin typeface="Arial" pitchFamily="34" charset="0"/>
                <a:ea typeface="Arial" pitchFamily="34" charset="-122"/>
                <a:cs typeface="Arial" pitchFamily="34" charset="-120"/>
              </a:rPr>
              <a:t>Buyer Instruction Sheet Templates</a:t>
            </a:r>
            <a:endParaRPr lang="en-US" sz="3000" dirty="0"/>
          </a:p>
        </p:txBody>
      </p:sp>
      <p:sp>
        <p:nvSpPr>
          <p:cNvPr id="5" name="Text 3"/>
          <p:cNvSpPr txBox="1"/>
          <p:nvPr/>
        </p:nvSpPr>
        <p:spPr>
          <a:xfrm>
            <a:off x="1188720" y="2743200"/>
            <a:ext cx="5184648" cy="548640"/>
          </a:xfrm>
          <a:prstGeom prst="rect">
            <a:avLst/>
          </a:prstGeom>
          <a:noFill/>
          <a:ln/>
        </p:spPr>
        <p:txBody>
          <a:bodyPr wrap="square" lIns="0" tIns="0" rIns="0" bIns="0" rtlCol="0" anchor="t"/>
          <a:lstStyle/>
          <a:p>
            <a:pPr indent="0" marL="0">
              <a:lnSpc>
                <a:spcPct val="115000"/>
              </a:lnSpc>
              <a:buNone/>
            </a:pPr>
            <a:r>
              <a:rPr lang="en-US" sz="1250" dirty="0">
                <a:solidFill>
                  <a:srgbClr val="DDD3F7"/>
                </a:solidFill>
                <a:latin typeface="Arial" pitchFamily="34" charset="0"/>
                <a:ea typeface="Arial" pitchFamily="34" charset="-122"/>
                <a:cs typeface="Arial" pitchFamily="34" charset="-120"/>
              </a:rPr>
              <a:t>Six editable pages to send with your digital downloads, so buyers know exactly what to do next.</a:t>
            </a:r>
            <a:endParaRPr lang="en-US" sz="1250" dirty="0"/>
          </a:p>
        </p:txBody>
      </p:sp>
      <p:sp>
        <p:nvSpPr>
          <p:cNvPr id="6" name="Shape 4"/>
          <p:cNvSpPr/>
          <p:nvPr/>
        </p:nvSpPr>
        <p:spPr>
          <a:xfrm>
            <a:off x="1188720" y="3474720"/>
            <a:ext cx="1600200" cy="274320"/>
          </a:xfrm>
          <a:prstGeom prst="rect">
            <a:avLst/>
          </a:prstGeom>
          <a:solidFill>
            <a:srgbClr val="FFD766"/>
          </a:solidFill>
          <a:ln w="12700">
            <a:solidFill>
              <a:srgbClr val="FFD766"/>
            </a:solidFill>
            <a:prstDash val="solid"/>
          </a:ln>
        </p:spPr>
      </p:sp>
      <p:sp>
        <p:nvSpPr>
          <p:cNvPr id="7" name="Text 5"/>
          <p:cNvSpPr txBox="1"/>
          <p:nvPr/>
        </p:nvSpPr>
        <p:spPr>
          <a:xfrm>
            <a:off x="1188720" y="3474720"/>
            <a:ext cx="1600200" cy="274320"/>
          </a:xfrm>
          <a:prstGeom prst="rect">
            <a:avLst/>
          </a:prstGeom>
          <a:noFill/>
          <a:ln/>
        </p:spPr>
        <p:txBody>
          <a:bodyPr wrap="square" lIns="0" tIns="0" rIns="0" bIns="0" rtlCol="0" anchor="ctr"/>
          <a:lstStyle/>
          <a:p>
            <a:pPr algn="ctr" indent="0" marL="0">
              <a:lnSpc>
                <a:spcPct val="115000"/>
              </a:lnSpc>
              <a:buNone/>
            </a:pPr>
            <a:r>
              <a:rPr lang="en-US" sz="850" b="1" dirty="0">
                <a:solidFill>
                  <a:srgbClr val="30245A"/>
                </a:solidFill>
                <a:latin typeface="Arial" pitchFamily="34" charset="0"/>
                <a:ea typeface="Arial" pitchFamily="34" charset="-122"/>
                <a:cs typeface="Arial" pitchFamily="34" charset="-120"/>
              </a:rPr>
              <a:t>6 EDITABLE TEMPLATES</a:t>
            </a:r>
            <a:endParaRPr lang="en-US" sz="850" dirty="0"/>
          </a:p>
        </p:txBody>
      </p:sp>
      <p:sp>
        <p:nvSpPr>
          <p:cNvPr id="8" name="Text 6"/>
          <p:cNvSpPr txBox="1"/>
          <p:nvPr/>
        </p:nvSpPr>
        <p:spPr>
          <a:xfrm>
            <a:off x="822960" y="4526280"/>
            <a:ext cx="5916168" cy="320040"/>
          </a:xfrm>
          <a:prstGeom prst="rect">
            <a:avLst/>
          </a:prstGeom>
          <a:noFill/>
          <a:ln/>
        </p:spPr>
        <p:txBody>
          <a:bodyPr wrap="square" lIns="0" tIns="0" rIns="0" bIns="0" rtlCol="0" anchor="t"/>
          <a:lstStyle/>
          <a:p>
            <a:pPr indent="0" marL="0">
              <a:lnSpc>
                <a:spcPct val="115000"/>
              </a:lnSpc>
              <a:buNone/>
            </a:pPr>
            <a:r>
              <a:rPr lang="en-US" sz="1400" b="1" dirty="0">
                <a:solidFill>
                  <a:srgbClr val="30245A"/>
                </a:solidFill>
                <a:latin typeface="Arial" pitchFamily="34" charset="0"/>
                <a:ea typeface="Arial" pitchFamily="34" charset="-122"/>
                <a:cs typeface="Arial" pitchFamily="34" charset="-120"/>
              </a:rPr>
              <a:t>What is included</a:t>
            </a:r>
            <a:endParaRPr lang="en-US" sz="1400" dirty="0"/>
          </a:p>
        </p:txBody>
      </p:sp>
      <p:sp>
        <p:nvSpPr>
          <p:cNvPr id="9" name="Shape 7"/>
          <p:cNvSpPr/>
          <p:nvPr/>
        </p:nvSpPr>
        <p:spPr>
          <a:xfrm>
            <a:off x="822960" y="4983480"/>
            <a:ext cx="2889504" cy="402336"/>
          </a:xfrm>
          <a:prstGeom prst="rect">
            <a:avLst/>
          </a:prstGeom>
          <a:solidFill>
            <a:srgbClr val="EEE8FF"/>
          </a:solidFill>
          <a:ln w="12700">
            <a:solidFill>
              <a:srgbClr val="EEE8FF"/>
            </a:solidFill>
            <a:prstDash val="solid"/>
          </a:ln>
        </p:spPr>
      </p:sp>
      <p:sp>
        <p:nvSpPr>
          <p:cNvPr id="10" name="Text 8"/>
          <p:cNvSpPr txBox="1"/>
          <p:nvPr/>
        </p:nvSpPr>
        <p:spPr>
          <a:xfrm>
            <a:off x="960120" y="498348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1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Thank you and downloads</a:t>
            </a:r>
            <a:endParaRPr lang="en-US" sz="1050" dirty="0"/>
          </a:p>
        </p:txBody>
      </p:sp>
      <p:sp>
        <p:nvSpPr>
          <p:cNvPr id="11" name="Shape 9"/>
          <p:cNvSpPr/>
          <p:nvPr/>
        </p:nvSpPr>
        <p:spPr>
          <a:xfrm>
            <a:off x="3849624" y="4983480"/>
            <a:ext cx="2889504" cy="402336"/>
          </a:xfrm>
          <a:prstGeom prst="rect">
            <a:avLst/>
          </a:prstGeom>
          <a:solidFill>
            <a:srgbClr val="EEE8FF"/>
          </a:solidFill>
          <a:ln w="12700">
            <a:solidFill>
              <a:srgbClr val="EEE8FF"/>
            </a:solidFill>
            <a:prstDash val="solid"/>
          </a:ln>
        </p:spPr>
      </p:sp>
      <p:sp>
        <p:nvSpPr>
          <p:cNvPr id="12" name="Text 10"/>
          <p:cNvSpPr txBox="1"/>
          <p:nvPr/>
        </p:nvSpPr>
        <p:spPr>
          <a:xfrm>
            <a:off x="3986784" y="498348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2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Printing guide</a:t>
            </a:r>
            <a:endParaRPr lang="en-US" sz="1050" dirty="0"/>
          </a:p>
        </p:txBody>
      </p:sp>
      <p:sp>
        <p:nvSpPr>
          <p:cNvPr id="13" name="Shape 11"/>
          <p:cNvSpPr/>
          <p:nvPr/>
        </p:nvSpPr>
        <p:spPr>
          <a:xfrm>
            <a:off x="822960" y="5486400"/>
            <a:ext cx="2889504" cy="402336"/>
          </a:xfrm>
          <a:prstGeom prst="rect">
            <a:avLst/>
          </a:prstGeom>
          <a:solidFill>
            <a:srgbClr val="EEE8FF"/>
          </a:solidFill>
          <a:ln w="12700">
            <a:solidFill>
              <a:srgbClr val="EEE8FF"/>
            </a:solidFill>
            <a:prstDash val="solid"/>
          </a:ln>
        </p:spPr>
      </p:sp>
      <p:sp>
        <p:nvSpPr>
          <p:cNvPr id="14" name="Text 12"/>
          <p:cNvSpPr txBox="1"/>
          <p:nvPr/>
        </p:nvSpPr>
        <p:spPr>
          <a:xfrm>
            <a:off x="960120" y="548640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3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Digital planner guide</a:t>
            </a:r>
            <a:endParaRPr lang="en-US" sz="1050" dirty="0"/>
          </a:p>
        </p:txBody>
      </p:sp>
      <p:sp>
        <p:nvSpPr>
          <p:cNvPr id="15" name="Shape 13"/>
          <p:cNvSpPr/>
          <p:nvPr/>
        </p:nvSpPr>
        <p:spPr>
          <a:xfrm>
            <a:off x="3849624" y="5486400"/>
            <a:ext cx="2889504" cy="402336"/>
          </a:xfrm>
          <a:prstGeom prst="rect">
            <a:avLst/>
          </a:prstGeom>
          <a:solidFill>
            <a:srgbClr val="EEE8FF"/>
          </a:solidFill>
          <a:ln w="12700">
            <a:solidFill>
              <a:srgbClr val="EEE8FF"/>
            </a:solidFill>
            <a:prstDash val="solid"/>
          </a:ln>
        </p:spPr>
      </p:sp>
      <p:sp>
        <p:nvSpPr>
          <p:cNvPr id="16" name="Text 14"/>
          <p:cNvSpPr txBox="1"/>
          <p:nvPr/>
        </p:nvSpPr>
        <p:spPr>
          <a:xfrm>
            <a:off x="3986784" y="548640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4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Editable template guide</a:t>
            </a:r>
            <a:endParaRPr lang="en-US" sz="1050" dirty="0"/>
          </a:p>
        </p:txBody>
      </p:sp>
      <p:sp>
        <p:nvSpPr>
          <p:cNvPr id="17" name="Shape 15"/>
          <p:cNvSpPr/>
          <p:nvPr/>
        </p:nvSpPr>
        <p:spPr>
          <a:xfrm>
            <a:off x="822960" y="5989320"/>
            <a:ext cx="2889504" cy="402336"/>
          </a:xfrm>
          <a:prstGeom prst="rect">
            <a:avLst/>
          </a:prstGeom>
          <a:solidFill>
            <a:srgbClr val="EEE8FF"/>
          </a:solidFill>
          <a:ln w="12700">
            <a:solidFill>
              <a:srgbClr val="EEE8FF"/>
            </a:solidFill>
            <a:prstDash val="solid"/>
          </a:ln>
        </p:spPr>
      </p:sp>
      <p:sp>
        <p:nvSpPr>
          <p:cNvPr id="18" name="Text 16"/>
          <p:cNvSpPr txBox="1"/>
          <p:nvPr/>
        </p:nvSpPr>
        <p:spPr>
          <a:xfrm>
            <a:off x="960120" y="598932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5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Licence and terms of use</a:t>
            </a:r>
            <a:endParaRPr lang="en-US" sz="1050" dirty="0"/>
          </a:p>
        </p:txBody>
      </p:sp>
      <p:sp>
        <p:nvSpPr>
          <p:cNvPr id="19" name="Shape 17"/>
          <p:cNvSpPr/>
          <p:nvPr/>
        </p:nvSpPr>
        <p:spPr>
          <a:xfrm>
            <a:off x="3849624" y="5989320"/>
            <a:ext cx="2889504" cy="402336"/>
          </a:xfrm>
          <a:prstGeom prst="rect">
            <a:avLst/>
          </a:prstGeom>
          <a:solidFill>
            <a:srgbClr val="EEE8FF"/>
          </a:solidFill>
          <a:ln w="12700">
            <a:solidFill>
              <a:srgbClr val="EEE8FF"/>
            </a:solidFill>
            <a:prstDash val="solid"/>
          </a:ln>
        </p:spPr>
      </p:sp>
      <p:sp>
        <p:nvSpPr>
          <p:cNvPr id="20" name="Text 18"/>
          <p:cNvSpPr txBox="1"/>
          <p:nvPr/>
        </p:nvSpPr>
        <p:spPr>
          <a:xfrm>
            <a:off x="3986784" y="5989320"/>
            <a:ext cx="2706624" cy="402336"/>
          </a:xfrm>
          <a:prstGeom prst="rect">
            <a:avLst/>
          </a:prstGeom>
          <a:noFill/>
          <a:ln/>
        </p:spPr>
        <p:txBody>
          <a:bodyPr wrap="square" lIns="0" tIns="0" rIns="0" bIns="0" rtlCol="0" anchor="ctr"/>
          <a:lstStyle/>
          <a:p>
            <a:pPr indent="0" marL="0">
              <a:lnSpc>
                <a:spcPct val="115000"/>
              </a:lnSpc>
              <a:buNone/>
            </a:pPr>
            <a:r>
              <a:rPr lang="en-US" sz="1200" b="1" dirty="0">
                <a:solidFill>
                  <a:srgbClr val="0E5C4D"/>
                </a:solidFill>
                <a:latin typeface="Arial" pitchFamily="34" charset="0"/>
                <a:ea typeface="Arial" pitchFamily="34" charset="-122"/>
                <a:cs typeface="Arial" pitchFamily="34" charset="-120"/>
              </a:rPr>
              <a:t>6   </a:t>
            </a:r>
            <a:pPr indent="0" marL="0">
              <a:lnSpc>
                <a:spcPct val="115000"/>
              </a:lnSpc>
              <a:buNone/>
            </a:pPr>
            <a:r>
              <a:rPr lang="en-US" sz="1100" b="1" dirty="0">
                <a:solidFill>
                  <a:srgbClr val="30245A"/>
                </a:solidFill>
                <a:latin typeface="Arial" pitchFamily="34" charset="0"/>
                <a:ea typeface="Arial" pitchFamily="34" charset="-122"/>
                <a:cs typeface="Arial" pitchFamily="34" charset="-120"/>
              </a:rPr>
              <a:t>Help and troubleshooting</a:t>
            </a:r>
            <a:endParaRPr lang="en-US" sz="1050" dirty="0"/>
          </a:p>
        </p:txBody>
      </p:sp>
      <p:sp>
        <p:nvSpPr>
          <p:cNvPr id="21" name="Text 19"/>
          <p:cNvSpPr txBox="1"/>
          <p:nvPr/>
        </p:nvSpPr>
        <p:spPr>
          <a:xfrm>
            <a:off x="822960" y="6720840"/>
            <a:ext cx="5916168" cy="548640"/>
          </a:xfrm>
          <a:prstGeom prst="rect">
            <a:avLst/>
          </a:prstGeom>
          <a:noFill/>
          <a:ln/>
        </p:spPr>
        <p:txBody>
          <a:bodyPr wrap="square" lIns="0" tIns="0" rIns="0" bIns="0" rtlCol="0" anchor="t"/>
          <a:lstStyle/>
          <a:p>
            <a:pPr indent="0" marL="0">
              <a:lnSpc>
                <a:spcPct val="115000"/>
              </a:lnSpc>
              <a:buNone/>
            </a:pPr>
            <a:r>
              <a:rPr lang="en-US" sz="1050" dirty="0">
                <a:solidFill>
                  <a:srgbClr val="5E5A73"/>
                </a:solidFill>
                <a:latin typeface="Arial" pitchFamily="34" charset="0"/>
                <a:ea typeface="Arial" pitchFamily="34" charset="-122"/>
                <a:cs typeface="Arial" pitchFamily="34" charset="-120"/>
              </a:rPr>
              <a:t>Made for sellers of printables, planners, templates and other digital downloads. Edit it in PowerPoint, Keynote or Google Slides, or import it into Canva. A Word version is also available.</a:t>
            </a:r>
            <a:endParaRPr lang="en-US" sz="1050" dirty="0"/>
          </a:p>
        </p:txBody>
      </p:sp>
      <p:sp>
        <p:nvSpPr>
          <p:cNvPr id="22" name="Shape 20"/>
          <p:cNvSpPr/>
          <p:nvPr/>
        </p:nvSpPr>
        <p:spPr>
          <a:xfrm>
            <a:off x="822960" y="10058400"/>
            <a:ext cx="5916168" cy="0"/>
          </a:xfrm>
          <a:prstGeom prst="line">
            <a:avLst/>
          </a:prstGeom>
          <a:noFill/>
          <a:ln w="9525">
            <a:solidFill>
              <a:srgbClr val="E6E2F0"/>
            </a:solidFill>
            <a:prstDash val="solid"/>
          </a:ln>
        </p:spPr>
      </p:sp>
      <p:sp>
        <p:nvSpPr>
          <p:cNvPr id="23"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5E5A73"/>
                </a:solidFill>
                <a:latin typeface="Arial" pitchFamily="34" charset="0"/>
                <a:ea typeface="Arial" pitchFamily="34" charset="-122"/>
                <a:cs typeface="Arial" pitchFamily="34" charset="-120"/>
              </a:rPr>
              <a:t>Digital Seller Tools  |  Buyer Instruction Sheet Templates</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822960" y="685800"/>
            <a:ext cx="5916168" cy="457200"/>
          </a:xfrm>
          <a:prstGeom prst="rect">
            <a:avLst/>
          </a:prstGeom>
          <a:noFill/>
          <a:ln/>
        </p:spPr>
        <p:txBody>
          <a:bodyPr wrap="square" lIns="0" tIns="0" rIns="0" bIns="0" rtlCol="0" anchor="t"/>
          <a:lstStyle/>
          <a:p>
            <a:pPr indent="0" marL="0">
              <a:lnSpc>
                <a:spcPct val="115000"/>
              </a:lnSpc>
              <a:buNone/>
            </a:pPr>
            <a:r>
              <a:rPr lang="en-US" sz="2000" b="1" dirty="0">
                <a:solidFill>
                  <a:srgbClr val="30245A"/>
                </a:solidFill>
                <a:latin typeface="Arial" pitchFamily="34" charset="0"/>
                <a:ea typeface="Arial" pitchFamily="34" charset="-122"/>
                <a:cs typeface="Arial" pitchFamily="34" charset="-120"/>
              </a:rPr>
              <a:t>Read me first</a:t>
            </a:r>
            <a:endParaRPr lang="en-US" sz="2000" dirty="0"/>
          </a:p>
        </p:txBody>
      </p:sp>
      <p:sp>
        <p:nvSpPr>
          <p:cNvPr id="3" name="Shape 1"/>
          <p:cNvSpPr/>
          <p:nvPr/>
        </p:nvSpPr>
        <p:spPr>
          <a:xfrm>
            <a:off x="822960" y="1188720"/>
            <a:ext cx="5916168" cy="0"/>
          </a:xfrm>
          <a:prstGeom prst="line">
            <a:avLst/>
          </a:prstGeom>
          <a:noFill/>
          <a:ln w="19050">
            <a:solidFill>
              <a:srgbClr val="C9BCF2"/>
            </a:solidFill>
            <a:prstDash val="solid"/>
          </a:ln>
        </p:spPr>
      </p:sp>
      <p:sp>
        <p:nvSpPr>
          <p:cNvPr id="4" name="Text 2"/>
          <p:cNvSpPr txBox="1"/>
          <p:nvPr/>
        </p:nvSpPr>
        <p:spPr>
          <a:xfrm>
            <a:off x="822960" y="1371600"/>
            <a:ext cx="5916168" cy="274320"/>
          </a:xfrm>
          <a:prstGeom prst="rect">
            <a:avLst/>
          </a:prstGeom>
          <a:noFill/>
          <a:ln/>
        </p:spPr>
        <p:txBody>
          <a:bodyPr wrap="square" lIns="0" tIns="0" rIns="0" bIns="0" rtlCol="0" anchor="t"/>
          <a:lstStyle/>
          <a:p>
            <a:pPr indent="0" marL="0">
              <a:lnSpc>
                <a:spcPct val="115000"/>
              </a:lnSpc>
              <a:buNone/>
            </a:pPr>
            <a:r>
              <a:rPr lang="en-US" sz="1050" dirty="0">
                <a:solidFill>
                  <a:srgbClr val="5E5A73"/>
                </a:solidFill>
                <a:latin typeface="Arial" pitchFamily="34" charset="0"/>
                <a:ea typeface="Arial" pitchFamily="34" charset="-122"/>
                <a:cs typeface="Arial" pitchFamily="34" charset="-120"/>
              </a:rPr>
              <a:t>This page and the cover are for you. Delete both before you send anything to a buyer.</a:t>
            </a:r>
            <a:endParaRPr lang="en-US" sz="1050" dirty="0"/>
          </a:p>
        </p:txBody>
      </p:sp>
      <p:sp>
        <p:nvSpPr>
          <p:cNvPr id="5" name="Text 3"/>
          <p:cNvSpPr txBox="1"/>
          <p:nvPr/>
        </p:nvSpPr>
        <p:spPr>
          <a:xfrm>
            <a:off x="822960" y="1783080"/>
            <a:ext cx="5916168" cy="274320"/>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Opening this file</a:t>
            </a:r>
            <a:endParaRPr lang="en-US" sz="1250" dirty="0"/>
          </a:p>
        </p:txBody>
      </p:sp>
      <p:sp>
        <p:nvSpPr>
          <p:cNvPr id="6" name="Text 4"/>
          <p:cNvSpPr txBox="1"/>
          <p:nvPr/>
        </p:nvSpPr>
        <p:spPr>
          <a:xfrm>
            <a:off x="822960" y="2130552"/>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Open it in PowerPoint, Keynote or Google Slides. To use Canva instead, upload this file on the Canva home page: each page becomes an editable design page, and every text box stays editable.</a:t>
            </a:r>
            <a:endParaRPr lang="en-US" sz="1050" dirty="0"/>
          </a:p>
        </p:txBody>
      </p:sp>
      <p:sp>
        <p:nvSpPr>
          <p:cNvPr id="7" name="Text 5"/>
          <p:cNvSpPr txBox="1"/>
          <p:nvPr/>
        </p:nvSpPr>
        <p:spPr>
          <a:xfrm>
            <a:off x="822960" y="2732532"/>
            <a:ext cx="5916168" cy="274320"/>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How to use the templates</a:t>
            </a:r>
            <a:endParaRPr lang="en-US" sz="1250" dirty="0"/>
          </a:p>
        </p:txBody>
      </p:sp>
      <p:sp>
        <p:nvSpPr>
          <p:cNvPr id="8" name="Text 6"/>
          <p:cNvSpPr txBox="1"/>
          <p:nvPr/>
        </p:nvSpPr>
        <p:spPr>
          <a:xfrm>
            <a:off x="822960" y="3080004"/>
            <a:ext cx="274320"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1.</a:t>
            </a:r>
            <a:endParaRPr lang="en-US" sz="1050" dirty="0"/>
          </a:p>
        </p:txBody>
      </p:sp>
      <p:sp>
        <p:nvSpPr>
          <p:cNvPr id="9" name="Text 7"/>
          <p:cNvSpPr txBox="1"/>
          <p:nvPr/>
        </p:nvSpPr>
        <p:spPr>
          <a:xfrm>
            <a:off x="1097280" y="3080004"/>
            <a:ext cx="5641848" cy="37338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latin typeface="Arial" pitchFamily="34" charset="0"/>
                <a:ea typeface="Arial" pitchFamily="34" charset="-122"/>
                <a:cs typeface="Arial" pitchFamily="34" charset="-120"/>
              </a:rPr>
              <a:t>Delete what you do not need. </a:t>
            </a:r>
            <a:pPr indent="0" marL="0">
              <a:lnSpc>
                <a:spcPct val="115000"/>
              </a:lnSpc>
              <a:buNone/>
            </a:pPr>
            <a:r>
              <a:rPr lang="en-US" sz="1050" dirty="0">
                <a:solidFill>
                  <a:srgbClr val="1C1A24"/>
                </a:solidFill>
                <a:latin typeface="Arial" pitchFamily="34" charset="0"/>
                <a:ea typeface="Arial" pitchFamily="34" charset="-122"/>
                <a:cs typeface="Arial" pitchFamily="34" charset="-120"/>
              </a:rPr>
              <a:t>Each template starts on its own page. Delete this cover, the Read me page and any templates you will not use.</a:t>
            </a:r>
            <a:endParaRPr lang="en-US" sz="1050" dirty="0"/>
          </a:p>
        </p:txBody>
      </p:sp>
      <p:sp>
        <p:nvSpPr>
          <p:cNvPr id="10" name="Text 8"/>
          <p:cNvSpPr txBox="1"/>
          <p:nvPr/>
        </p:nvSpPr>
        <p:spPr>
          <a:xfrm>
            <a:off x="822960" y="3526536"/>
            <a:ext cx="274320"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2.</a:t>
            </a:r>
            <a:endParaRPr lang="en-US" sz="1050" dirty="0"/>
          </a:p>
        </p:txBody>
      </p:sp>
      <p:sp>
        <p:nvSpPr>
          <p:cNvPr id="11" name="Text 9"/>
          <p:cNvSpPr txBox="1"/>
          <p:nvPr/>
        </p:nvSpPr>
        <p:spPr>
          <a:xfrm>
            <a:off x="1097280" y="3526536"/>
            <a:ext cx="5641848" cy="37338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latin typeface="Arial" pitchFamily="34" charset="0"/>
                <a:ea typeface="Arial" pitchFamily="34" charset="-122"/>
                <a:cs typeface="Arial" pitchFamily="34" charset="-120"/>
              </a:rPr>
              <a:t>Replace every yellow highlight. </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Anything highlighted in yellow is a placeholder. Replace it with your own details, then remove the highlight.</a:t>
            </a:r>
            <a:endParaRPr lang="en-US" sz="1050" dirty="0"/>
          </a:p>
        </p:txBody>
      </p:sp>
      <p:sp>
        <p:nvSpPr>
          <p:cNvPr id="12" name="Text 10"/>
          <p:cNvSpPr txBox="1"/>
          <p:nvPr/>
        </p:nvSpPr>
        <p:spPr>
          <a:xfrm>
            <a:off x="822960" y="3973068"/>
            <a:ext cx="274320"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3.</a:t>
            </a:r>
            <a:endParaRPr lang="en-US" sz="1050" dirty="0"/>
          </a:p>
        </p:txBody>
      </p:sp>
      <p:sp>
        <p:nvSpPr>
          <p:cNvPr id="13" name="Text 11"/>
          <p:cNvSpPr txBox="1"/>
          <p:nvPr/>
        </p:nvSpPr>
        <p:spPr>
          <a:xfrm>
            <a:off x="1097280" y="3973068"/>
            <a:ext cx="5641848" cy="37338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latin typeface="Arial" pitchFamily="34" charset="0"/>
                <a:ea typeface="Arial" pitchFamily="34" charset="-122"/>
                <a:cs typeface="Arial" pitchFamily="34" charset="-120"/>
              </a:rPr>
              <a:t>Check every line. </a:t>
            </a:r>
            <a:pPr indent="0" marL="0">
              <a:lnSpc>
                <a:spcPct val="115000"/>
              </a:lnSpc>
              <a:buNone/>
            </a:pPr>
            <a:r>
              <a:rPr lang="en-US" sz="1050" dirty="0">
                <a:solidFill>
                  <a:srgbClr val="1C1A24"/>
                </a:solidFill>
                <a:latin typeface="Arial" pitchFamily="34" charset="0"/>
                <a:ea typeface="Arial" pitchFamily="34" charset="-122"/>
                <a:cs typeface="Arial" pitchFamily="34" charset="-120"/>
              </a:rPr>
              <a:t>Make sure every instruction is true for your product, your files and the platform you sell on. Delete anything that does not apply.</a:t>
            </a:r>
            <a:endParaRPr lang="en-US" sz="1050" dirty="0"/>
          </a:p>
        </p:txBody>
      </p:sp>
      <p:sp>
        <p:nvSpPr>
          <p:cNvPr id="14" name="Text 12"/>
          <p:cNvSpPr txBox="1"/>
          <p:nvPr/>
        </p:nvSpPr>
        <p:spPr>
          <a:xfrm>
            <a:off x="822960" y="4419600"/>
            <a:ext cx="274320"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4.</a:t>
            </a:r>
            <a:endParaRPr lang="en-US" sz="1050" dirty="0"/>
          </a:p>
        </p:txBody>
      </p:sp>
      <p:sp>
        <p:nvSpPr>
          <p:cNvPr id="15" name="Text 13"/>
          <p:cNvSpPr txBox="1"/>
          <p:nvPr/>
        </p:nvSpPr>
        <p:spPr>
          <a:xfrm>
            <a:off x="1097280" y="4419600"/>
            <a:ext cx="5641848" cy="18669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latin typeface="Arial" pitchFamily="34" charset="0"/>
                <a:ea typeface="Arial" pitchFamily="34" charset="-122"/>
                <a:cs typeface="Arial" pitchFamily="34" charset="-120"/>
              </a:rPr>
              <a:t>Make it yours. </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Add your logo, fonts and colours if you like.</a:t>
            </a:r>
            <a:endParaRPr lang="en-US" sz="1050" dirty="0"/>
          </a:p>
        </p:txBody>
      </p:sp>
      <p:sp>
        <p:nvSpPr>
          <p:cNvPr id="16" name="Text 14"/>
          <p:cNvSpPr txBox="1"/>
          <p:nvPr/>
        </p:nvSpPr>
        <p:spPr>
          <a:xfrm>
            <a:off x="822960" y="4679442"/>
            <a:ext cx="274320"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5.</a:t>
            </a:r>
            <a:endParaRPr lang="en-US" sz="1050" dirty="0"/>
          </a:p>
        </p:txBody>
      </p:sp>
      <p:sp>
        <p:nvSpPr>
          <p:cNvPr id="17" name="Text 15"/>
          <p:cNvSpPr txBox="1"/>
          <p:nvPr/>
        </p:nvSpPr>
        <p:spPr>
          <a:xfrm>
            <a:off x="1097280" y="4679442"/>
            <a:ext cx="5641848" cy="37338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latin typeface="Arial" pitchFamily="34" charset="0"/>
                <a:ea typeface="Arial" pitchFamily="34" charset="-122"/>
                <a:cs typeface="Arial" pitchFamily="34" charset="-120"/>
              </a:rPr>
              <a:t>Save as PDF. </a:t>
            </a:r>
            <a:pPr indent="0" marL="0">
              <a:lnSpc>
                <a:spcPct val="115000"/>
              </a:lnSpc>
              <a:buNone/>
            </a:pPr>
            <a:r>
              <a:rPr lang="en-US" sz="1050" dirty="0">
                <a:solidFill>
                  <a:srgbClr val="1C1A24"/>
                </a:solidFill>
                <a:latin typeface="Arial" pitchFamily="34" charset="0"/>
                <a:ea typeface="Arial" pitchFamily="34" charset="-122"/>
                <a:cs typeface="Arial" pitchFamily="34" charset="-120"/>
              </a:rPr>
              <a:t>Save or download each finished template as a PDF and include it with your product, or paste the text into your listing.</a:t>
            </a:r>
            <a:endParaRPr lang="en-US" sz="1050" dirty="0"/>
          </a:p>
        </p:txBody>
      </p:sp>
      <p:sp>
        <p:nvSpPr>
          <p:cNvPr id="18" name="Text 16"/>
          <p:cNvSpPr txBox="1"/>
          <p:nvPr/>
        </p:nvSpPr>
        <p:spPr>
          <a:xfrm>
            <a:off x="822960" y="5263134"/>
            <a:ext cx="5916168" cy="274320"/>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What the highlights mean</a:t>
            </a:r>
            <a:endParaRPr lang="en-US" sz="1250" dirty="0"/>
          </a:p>
        </p:txBody>
      </p:sp>
      <p:sp>
        <p:nvSpPr>
          <p:cNvPr id="19" name="Text 17"/>
          <p:cNvSpPr txBox="1"/>
          <p:nvPr/>
        </p:nvSpPr>
        <p:spPr>
          <a:xfrm>
            <a:off x="896112" y="5628894"/>
            <a:ext cx="1737360" cy="219456"/>
          </a:xfrm>
          <a:prstGeom prst="rect">
            <a:avLst/>
          </a:prstGeom>
          <a:noFill/>
          <a:ln/>
        </p:spPr>
        <p:txBody>
          <a:bodyPr wrap="square" lIns="0" tIns="0" rIns="0" bIns="0" rtlCol="0" anchor="t"/>
          <a:lstStyle/>
          <a:p>
            <a:pPr indent="0" marL="0">
              <a:lnSpc>
                <a:spcPct val="115000"/>
              </a:lnSpc>
              <a:buNone/>
            </a:pPr>
            <a:r>
              <a:rPr lang="en-US" sz="950" b="1" dirty="0">
                <a:solidFill>
                  <a:srgbClr val="1C1A24"/>
                </a:solidFill>
                <a:highlight>
                  <a:srgbClr val="FFFF00"/>
                </a:highlight>
                <a:latin typeface="Arial" pitchFamily="34" charset="0"/>
                <a:ea typeface="Arial" pitchFamily="34" charset="-122"/>
                <a:cs typeface="Arial" pitchFamily="34" charset="-120"/>
              </a:rPr>
              <a:t>[YOUR SHOP NAME]</a:t>
            </a:r>
            <a:endParaRPr lang="en-US" sz="1050" dirty="0"/>
          </a:p>
        </p:txBody>
      </p:sp>
      <p:sp>
        <p:nvSpPr>
          <p:cNvPr id="20" name="Text 18"/>
          <p:cNvSpPr txBox="1"/>
          <p:nvPr/>
        </p:nvSpPr>
        <p:spPr>
          <a:xfrm>
            <a:off x="2788920" y="5628894"/>
            <a:ext cx="3950208" cy="219456"/>
          </a:xfrm>
          <a:prstGeom prst="rect">
            <a:avLst/>
          </a:prstGeom>
          <a:noFill/>
          <a:ln/>
        </p:spPr>
        <p:txBody>
          <a:bodyPr wrap="square" lIns="0" tIns="0" rIns="0" bIns="0" rtlCol="0" anchor="t"/>
          <a:lstStyle/>
          <a:p>
            <a:pPr indent="0" marL="0">
              <a:lnSpc>
                <a:spcPct val="115000"/>
              </a:lnSpc>
              <a:buNone/>
            </a:pPr>
            <a:r>
              <a:rPr lang="en-US" sz="950" dirty="0">
                <a:solidFill>
                  <a:srgbClr val="1C1A24"/>
                </a:solidFill>
                <a:latin typeface="Arial" pitchFamily="34" charset="0"/>
                <a:ea typeface="Arial" pitchFamily="34" charset="-122"/>
                <a:cs typeface="Arial" pitchFamily="34" charset="-120"/>
              </a:rPr>
              <a:t>Capitals: a short detail to fill in.</a:t>
            </a:r>
            <a:endParaRPr lang="en-US" sz="950" dirty="0"/>
          </a:p>
        </p:txBody>
      </p:sp>
      <p:sp>
        <p:nvSpPr>
          <p:cNvPr id="21" name="Shape 19"/>
          <p:cNvSpPr/>
          <p:nvPr/>
        </p:nvSpPr>
        <p:spPr>
          <a:xfrm>
            <a:off x="822960" y="5884926"/>
            <a:ext cx="5916168" cy="0"/>
          </a:xfrm>
          <a:prstGeom prst="line">
            <a:avLst/>
          </a:prstGeom>
          <a:noFill/>
          <a:ln w="9525">
            <a:solidFill>
              <a:srgbClr val="E6E2F0"/>
            </a:solidFill>
            <a:prstDash val="solid"/>
          </a:ln>
        </p:spPr>
      </p:sp>
      <p:sp>
        <p:nvSpPr>
          <p:cNvPr id="22" name="Text 20"/>
          <p:cNvSpPr txBox="1"/>
          <p:nvPr/>
        </p:nvSpPr>
        <p:spPr>
          <a:xfrm>
            <a:off x="896112" y="5976366"/>
            <a:ext cx="1737360" cy="219456"/>
          </a:xfrm>
          <a:prstGeom prst="rect">
            <a:avLst/>
          </a:prstGeom>
          <a:noFill/>
          <a:ln/>
        </p:spPr>
        <p:txBody>
          <a:bodyPr wrap="square" lIns="0" tIns="0" rIns="0" bIns="0" rtlCol="0" anchor="t"/>
          <a:lstStyle/>
          <a:p>
            <a:pPr indent="0" marL="0">
              <a:lnSpc>
                <a:spcPct val="115000"/>
              </a:lnSpc>
              <a:buNone/>
            </a:pPr>
            <a:r>
              <a:rPr lang="en-US" sz="950" b="1" dirty="0">
                <a:solidFill>
                  <a:srgbClr val="1C1A24"/>
                </a:solidFill>
                <a:highlight>
                  <a:srgbClr val="FFFF00"/>
                </a:highlight>
                <a:latin typeface="Arial" pitchFamily="34" charset="0"/>
                <a:ea typeface="Arial" pitchFamily="34" charset="-122"/>
                <a:cs typeface="Arial" pitchFamily="34" charset="-120"/>
              </a:rPr>
              <a:t>[EDIT: ...]</a:t>
            </a:r>
            <a:endParaRPr lang="en-US" sz="1050" dirty="0"/>
          </a:p>
        </p:txBody>
      </p:sp>
      <p:sp>
        <p:nvSpPr>
          <p:cNvPr id="23" name="Text 21"/>
          <p:cNvSpPr txBox="1"/>
          <p:nvPr/>
        </p:nvSpPr>
        <p:spPr>
          <a:xfrm>
            <a:off x="2788920" y="5976366"/>
            <a:ext cx="3950208" cy="219456"/>
          </a:xfrm>
          <a:prstGeom prst="rect">
            <a:avLst/>
          </a:prstGeom>
          <a:noFill/>
          <a:ln/>
        </p:spPr>
        <p:txBody>
          <a:bodyPr wrap="square" lIns="0" tIns="0" rIns="0" bIns="0" rtlCol="0" anchor="t"/>
          <a:lstStyle/>
          <a:p>
            <a:pPr indent="0" marL="0">
              <a:lnSpc>
                <a:spcPct val="115000"/>
              </a:lnSpc>
              <a:buNone/>
            </a:pPr>
            <a:r>
              <a:rPr lang="en-US" sz="950" dirty="0">
                <a:solidFill>
                  <a:srgbClr val="1C1A24"/>
                </a:solidFill>
                <a:latin typeface="Arial" pitchFamily="34" charset="0"/>
                <a:ea typeface="Arial" pitchFamily="34" charset="-122"/>
                <a:cs typeface="Arial" pitchFamily="34" charset="-120"/>
              </a:rPr>
              <a:t>Write or adapt this sentence for your product.</a:t>
            </a:r>
            <a:endParaRPr lang="en-US" sz="950" dirty="0"/>
          </a:p>
        </p:txBody>
      </p:sp>
      <p:sp>
        <p:nvSpPr>
          <p:cNvPr id="24" name="Shape 22"/>
          <p:cNvSpPr/>
          <p:nvPr/>
        </p:nvSpPr>
        <p:spPr>
          <a:xfrm>
            <a:off x="822960" y="6232398"/>
            <a:ext cx="5916168" cy="0"/>
          </a:xfrm>
          <a:prstGeom prst="line">
            <a:avLst/>
          </a:prstGeom>
          <a:noFill/>
          <a:ln w="9525">
            <a:solidFill>
              <a:srgbClr val="E6E2F0"/>
            </a:solidFill>
            <a:prstDash val="solid"/>
          </a:ln>
        </p:spPr>
      </p:sp>
      <p:sp>
        <p:nvSpPr>
          <p:cNvPr id="25" name="Text 23"/>
          <p:cNvSpPr txBox="1"/>
          <p:nvPr/>
        </p:nvSpPr>
        <p:spPr>
          <a:xfrm>
            <a:off x="896112" y="6323838"/>
            <a:ext cx="1737360" cy="219456"/>
          </a:xfrm>
          <a:prstGeom prst="rect">
            <a:avLst/>
          </a:prstGeom>
          <a:noFill/>
          <a:ln/>
        </p:spPr>
        <p:txBody>
          <a:bodyPr wrap="square" lIns="0" tIns="0" rIns="0" bIns="0" rtlCol="0" anchor="t"/>
          <a:lstStyle/>
          <a:p>
            <a:pPr indent="0" marL="0">
              <a:lnSpc>
                <a:spcPct val="115000"/>
              </a:lnSpc>
              <a:buNone/>
            </a:pPr>
            <a:r>
              <a:rPr lang="en-US" sz="950" b="1" dirty="0">
                <a:solidFill>
                  <a:srgbClr val="1C1A24"/>
                </a:solidFill>
                <a:highlight>
                  <a:srgbClr val="FFFF00"/>
                </a:highlight>
                <a:latin typeface="Arial" pitchFamily="34" charset="0"/>
                <a:ea typeface="Arial" pitchFamily="34" charset="-122"/>
                <a:cs typeface="Arial" pitchFamily="34" charset="-120"/>
              </a:rPr>
              <a:t>[CHOOSE: A / B]</a:t>
            </a:r>
            <a:endParaRPr lang="en-US" sz="1050" dirty="0"/>
          </a:p>
        </p:txBody>
      </p:sp>
      <p:sp>
        <p:nvSpPr>
          <p:cNvPr id="26" name="Text 24"/>
          <p:cNvSpPr txBox="1"/>
          <p:nvPr/>
        </p:nvSpPr>
        <p:spPr>
          <a:xfrm>
            <a:off x="2788920" y="6323838"/>
            <a:ext cx="3950208" cy="219456"/>
          </a:xfrm>
          <a:prstGeom prst="rect">
            <a:avLst/>
          </a:prstGeom>
          <a:noFill/>
          <a:ln/>
        </p:spPr>
        <p:txBody>
          <a:bodyPr wrap="square" lIns="0" tIns="0" rIns="0" bIns="0" rtlCol="0" anchor="t"/>
          <a:lstStyle/>
          <a:p>
            <a:pPr indent="0" marL="0">
              <a:lnSpc>
                <a:spcPct val="115000"/>
              </a:lnSpc>
              <a:buNone/>
            </a:pPr>
            <a:r>
              <a:rPr lang="en-US" sz="950" dirty="0">
                <a:solidFill>
                  <a:srgbClr val="1C1A24"/>
                </a:solidFill>
                <a:latin typeface="Arial" pitchFamily="34" charset="0"/>
                <a:ea typeface="Arial" pitchFamily="34" charset="-122"/>
                <a:cs typeface="Arial" pitchFamily="34" charset="-120"/>
              </a:rPr>
              <a:t>Keep one option and delete the others.</a:t>
            </a:r>
            <a:endParaRPr lang="en-US" sz="950" dirty="0"/>
          </a:p>
        </p:txBody>
      </p:sp>
      <p:sp>
        <p:nvSpPr>
          <p:cNvPr id="27" name="Shape 25"/>
          <p:cNvSpPr/>
          <p:nvPr/>
        </p:nvSpPr>
        <p:spPr>
          <a:xfrm>
            <a:off x="822960" y="6579870"/>
            <a:ext cx="5916168" cy="0"/>
          </a:xfrm>
          <a:prstGeom prst="line">
            <a:avLst/>
          </a:prstGeom>
          <a:noFill/>
          <a:ln w="9525">
            <a:solidFill>
              <a:srgbClr val="E6E2F0"/>
            </a:solidFill>
            <a:prstDash val="solid"/>
          </a:ln>
        </p:spPr>
      </p:sp>
      <p:sp>
        <p:nvSpPr>
          <p:cNvPr id="28" name="Shape 26"/>
          <p:cNvSpPr/>
          <p:nvPr/>
        </p:nvSpPr>
        <p:spPr>
          <a:xfrm>
            <a:off x="822960" y="6634734"/>
            <a:ext cx="1828800" cy="274320"/>
          </a:xfrm>
          <a:prstGeom prst="rect">
            <a:avLst/>
          </a:prstGeom>
          <a:solidFill>
            <a:srgbClr val="FFF5D1"/>
          </a:solidFill>
          <a:ln w="12700">
            <a:solidFill>
              <a:srgbClr val="FFF5D1"/>
            </a:solidFill>
            <a:prstDash val="solid"/>
          </a:ln>
        </p:spPr>
      </p:sp>
      <p:sp>
        <p:nvSpPr>
          <p:cNvPr id="29" name="Text 27"/>
          <p:cNvSpPr txBox="1"/>
          <p:nvPr/>
        </p:nvSpPr>
        <p:spPr>
          <a:xfrm>
            <a:off x="896112" y="6671310"/>
            <a:ext cx="1737360" cy="219456"/>
          </a:xfrm>
          <a:prstGeom prst="rect">
            <a:avLst/>
          </a:prstGeom>
          <a:noFill/>
          <a:ln/>
        </p:spPr>
        <p:txBody>
          <a:bodyPr wrap="square" lIns="0" tIns="0" rIns="0" bIns="0" rtlCol="0" anchor="t"/>
          <a:lstStyle/>
          <a:p>
            <a:pPr indent="0" marL="0">
              <a:lnSpc>
                <a:spcPct val="115000"/>
              </a:lnSpc>
              <a:buNone/>
            </a:pPr>
            <a:r>
              <a:rPr lang="en-US" sz="950" b="1" dirty="0">
                <a:solidFill>
                  <a:srgbClr val="6B4B00"/>
                </a:solidFill>
                <a:latin typeface="Arial" pitchFamily="34" charset="0"/>
                <a:ea typeface="Arial" pitchFamily="34" charset="-122"/>
                <a:cs typeface="Arial" pitchFamily="34" charset="-120"/>
              </a:rPr>
              <a:t>Note for the seller</a:t>
            </a:r>
            <a:endParaRPr lang="en-US" sz="950" dirty="0"/>
          </a:p>
        </p:txBody>
      </p:sp>
      <p:sp>
        <p:nvSpPr>
          <p:cNvPr id="30" name="Text 28"/>
          <p:cNvSpPr txBox="1"/>
          <p:nvPr/>
        </p:nvSpPr>
        <p:spPr>
          <a:xfrm>
            <a:off x="2788920" y="6671310"/>
            <a:ext cx="3950208" cy="219456"/>
          </a:xfrm>
          <a:prstGeom prst="rect">
            <a:avLst/>
          </a:prstGeom>
          <a:noFill/>
          <a:ln/>
        </p:spPr>
        <p:txBody>
          <a:bodyPr wrap="square" lIns="0" tIns="0" rIns="0" bIns="0" rtlCol="0" anchor="t"/>
          <a:lstStyle/>
          <a:p>
            <a:pPr indent="0" marL="0">
              <a:lnSpc>
                <a:spcPct val="115000"/>
              </a:lnSpc>
              <a:buNone/>
            </a:pPr>
            <a:r>
              <a:rPr lang="en-US" sz="950" dirty="0">
                <a:solidFill>
                  <a:srgbClr val="1C1A24"/>
                </a:solidFill>
                <a:latin typeface="Arial" pitchFamily="34" charset="0"/>
                <a:ea typeface="Arial" pitchFamily="34" charset="-122"/>
                <a:cs typeface="Arial" pitchFamily="34" charset="-120"/>
              </a:rPr>
              <a:t>Boxes like this are for you only. Delete them.</a:t>
            </a:r>
            <a:endParaRPr lang="en-US" sz="950" dirty="0"/>
          </a:p>
        </p:txBody>
      </p:sp>
      <p:sp>
        <p:nvSpPr>
          <p:cNvPr id="31" name="Shape 29"/>
          <p:cNvSpPr/>
          <p:nvPr/>
        </p:nvSpPr>
        <p:spPr>
          <a:xfrm>
            <a:off x="822960" y="6927342"/>
            <a:ext cx="5916168" cy="0"/>
          </a:xfrm>
          <a:prstGeom prst="line">
            <a:avLst/>
          </a:prstGeom>
          <a:noFill/>
          <a:ln w="9525">
            <a:solidFill>
              <a:srgbClr val="E6E2F0"/>
            </a:solidFill>
            <a:prstDash val="solid"/>
          </a:ln>
        </p:spPr>
      </p:sp>
      <p:sp>
        <p:nvSpPr>
          <p:cNvPr id="32" name="Shape 30"/>
          <p:cNvSpPr/>
          <p:nvPr/>
        </p:nvSpPr>
        <p:spPr>
          <a:xfrm>
            <a:off x="822960" y="7247382"/>
            <a:ext cx="5916168" cy="1459992"/>
          </a:xfrm>
          <a:prstGeom prst="rect">
            <a:avLst/>
          </a:prstGeom>
          <a:solidFill>
            <a:srgbClr val="EEE8FF"/>
          </a:solidFill>
          <a:ln w="12700">
            <a:solidFill>
              <a:srgbClr val="EEE8FF"/>
            </a:solidFill>
            <a:prstDash val="solid"/>
          </a:ln>
        </p:spPr>
      </p:sp>
      <p:sp>
        <p:nvSpPr>
          <p:cNvPr id="33" name="Shape 31"/>
          <p:cNvSpPr/>
          <p:nvPr/>
        </p:nvSpPr>
        <p:spPr>
          <a:xfrm>
            <a:off x="822960" y="7247382"/>
            <a:ext cx="54864" cy="1459992"/>
          </a:xfrm>
          <a:prstGeom prst="rect">
            <a:avLst/>
          </a:prstGeom>
          <a:solidFill>
            <a:srgbClr val="30245A"/>
          </a:solidFill>
          <a:ln w="12700">
            <a:solidFill>
              <a:srgbClr val="30245A"/>
            </a:solidFill>
            <a:prstDash val="solid"/>
          </a:ln>
        </p:spPr>
      </p:sp>
      <p:sp>
        <p:nvSpPr>
          <p:cNvPr id="34" name="Text 32"/>
          <p:cNvSpPr txBox="1"/>
          <p:nvPr/>
        </p:nvSpPr>
        <p:spPr>
          <a:xfrm>
            <a:off x="1097280" y="7384542"/>
            <a:ext cx="5458968" cy="22860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Before you send a template to a buyer</a:t>
            </a:r>
            <a:endParaRPr lang="en-US" sz="1050" dirty="0"/>
          </a:p>
        </p:txBody>
      </p:sp>
      <p:sp>
        <p:nvSpPr>
          <p:cNvPr id="35" name="Text 33"/>
          <p:cNvSpPr txBox="1"/>
          <p:nvPr/>
        </p:nvSpPr>
        <p:spPr>
          <a:xfrm>
            <a:off x="1097280" y="7686294"/>
            <a:ext cx="228600" cy="186690"/>
          </a:xfrm>
          <a:prstGeom prst="rect">
            <a:avLst/>
          </a:prstGeom>
          <a:noFill/>
          <a:ln/>
        </p:spPr>
        <p:txBody>
          <a:bodyPr wrap="square" lIns="0" tIns="0" rIns="0" bIns="0" rtlCol="0" anchor="t"/>
          <a:lstStyle/>
          <a:p>
            <a:pPr indent="0" marL="0">
              <a:lnSpc>
                <a:spcPct val="115000"/>
              </a:lnSpc>
              <a:buNone/>
            </a:pPr>
            <a:r>
              <a:rPr lang="en-US" sz="1050" b="1" dirty="0">
                <a:solidFill>
                  <a:srgbClr val="0E5C4D"/>
                </a:solidFill>
                <a:latin typeface="Arial" pitchFamily="34" charset="0"/>
                <a:ea typeface="Arial" pitchFamily="34" charset="-122"/>
                <a:cs typeface="Arial" pitchFamily="34" charset="-120"/>
              </a:rPr>
              <a:t>✓</a:t>
            </a:r>
            <a:endParaRPr lang="en-US" sz="1050" dirty="0"/>
          </a:p>
        </p:txBody>
      </p:sp>
      <p:sp>
        <p:nvSpPr>
          <p:cNvPr id="36" name="Text 34"/>
          <p:cNvSpPr txBox="1"/>
          <p:nvPr/>
        </p:nvSpPr>
        <p:spPr>
          <a:xfrm>
            <a:off x="1371600" y="7686294"/>
            <a:ext cx="5184648"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No yellow highlights are left, including the template label at the top of each page.</a:t>
            </a:r>
            <a:endParaRPr lang="en-US" sz="1050" dirty="0"/>
          </a:p>
        </p:txBody>
      </p:sp>
      <p:sp>
        <p:nvSpPr>
          <p:cNvPr id="37" name="Text 35"/>
          <p:cNvSpPr txBox="1"/>
          <p:nvPr/>
        </p:nvSpPr>
        <p:spPr>
          <a:xfrm>
            <a:off x="1097280" y="7927848"/>
            <a:ext cx="228600" cy="186690"/>
          </a:xfrm>
          <a:prstGeom prst="rect">
            <a:avLst/>
          </a:prstGeom>
          <a:noFill/>
          <a:ln/>
        </p:spPr>
        <p:txBody>
          <a:bodyPr wrap="square" lIns="0" tIns="0" rIns="0" bIns="0" rtlCol="0" anchor="t"/>
          <a:lstStyle/>
          <a:p>
            <a:pPr indent="0" marL="0">
              <a:lnSpc>
                <a:spcPct val="115000"/>
              </a:lnSpc>
              <a:buNone/>
            </a:pPr>
            <a:r>
              <a:rPr lang="en-US" sz="1050" b="1" dirty="0">
                <a:solidFill>
                  <a:srgbClr val="0E5C4D"/>
                </a:solidFill>
                <a:latin typeface="Arial" pitchFamily="34" charset="0"/>
                <a:ea typeface="Arial" pitchFamily="34" charset="-122"/>
                <a:cs typeface="Arial" pitchFamily="34" charset="-120"/>
              </a:rPr>
              <a:t>✓</a:t>
            </a:r>
            <a:endParaRPr lang="en-US" sz="1050" dirty="0"/>
          </a:p>
        </p:txBody>
      </p:sp>
      <p:sp>
        <p:nvSpPr>
          <p:cNvPr id="38" name="Text 36"/>
          <p:cNvSpPr txBox="1"/>
          <p:nvPr/>
        </p:nvSpPr>
        <p:spPr>
          <a:xfrm>
            <a:off x="1371600" y="7927848"/>
            <a:ext cx="5184648"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Every step is true for your product and has been tested.</a:t>
            </a:r>
            <a:endParaRPr lang="en-US" sz="1050" dirty="0"/>
          </a:p>
        </p:txBody>
      </p:sp>
      <p:sp>
        <p:nvSpPr>
          <p:cNvPr id="39" name="Text 37"/>
          <p:cNvSpPr txBox="1"/>
          <p:nvPr/>
        </p:nvSpPr>
        <p:spPr>
          <a:xfrm>
            <a:off x="1097280" y="8169402"/>
            <a:ext cx="228600" cy="186690"/>
          </a:xfrm>
          <a:prstGeom prst="rect">
            <a:avLst/>
          </a:prstGeom>
          <a:noFill/>
          <a:ln/>
        </p:spPr>
        <p:txBody>
          <a:bodyPr wrap="square" lIns="0" tIns="0" rIns="0" bIns="0" rtlCol="0" anchor="t"/>
          <a:lstStyle/>
          <a:p>
            <a:pPr indent="0" marL="0">
              <a:lnSpc>
                <a:spcPct val="115000"/>
              </a:lnSpc>
              <a:buNone/>
            </a:pPr>
            <a:r>
              <a:rPr lang="en-US" sz="1050" b="1" dirty="0">
                <a:solidFill>
                  <a:srgbClr val="0E5C4D"/>
                </a:solidFill>
                <a:latin typeface="Arial" pitchFamily="34" charset="0"/>
                <a:ea typeface="Arial" pitchFamily="34" charset="-122"/>
                <a:cs typeface="Arial" pitchFamily="34" charset="-120"/>
              </a:rPr>
              <a:t>✓</a:t>
            </a:r>
            <a:endParaRPr lang="en-US" sz="1050" dirty="0"/>
          </a:p>
        </p:txBody>
      </p:sp>
      <p:sp>
        <p:nvSpPr>
          <p:cNvPr id="40" name="Text 38"/>
          <p:cNvSpPr txBox="1"/>
          <p:nvPr/>
        </p:nvSpPr>
        <p:spPr>
          <a:xfrm>
            <a:off x="1371600" y="8169402"/>
            <a:ext cx="518464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The licence and refund wording matches your platform's rules and the law that applies to you. It is a starting point, not legal advice.</a:t>
            </a:r>
            <a:endParaRPr lang="en-US" sz="1050" dirty="0"/>
          </a:p>
        </p:txBody>
      </p:sp>
      <p:sp>
        <p:nvSpPr>
          <p:cNvPr id="41" name="Text 39"/>
          <p:cNvSpPr txBox="1"/>
          <p:nvPr/>
        </p:nvSpPr>
        <p:spPr>
          <a:xfrm>
            <a:off x="822960" y="8935974"/>
            <a:ext cx="5916168" cy="347472"/>
          </a:xfrm>
          <a:prstGeom prst="rect">
            <a:avLst/>
          </a:prstGeom>
          <a:noFill/>
          <a:ln/>
        </p:spPr>
        <p:txBody>
          <a:bodyPr wrap="square" lIns="0" tIns="0" rIns="0" bIns="0" rtlCol="0" anchor="t"/>
          <a:lstStyle/>
          <a:p>
            <a:pPr indent="0" marL="0">
              <a:lnSpc>
                <a:spcPct val="115000"/>
              </a:lnSpc>
              <a:buNone/>
            </a:pPr>
            <a:r>
              <a:rPr lang="en-US" sz="900" dirty="0">
                <a:solidFill>
                  <a:srgbClr val="5E5A73"/>
                </a:solidFill>
                <a:latin typeface="Arial" pitchFamily="34" charset="0"/>
                <a:ea typeface="Arial" pitchFamily="34" charset="-122"/>
                <a:cs typeface="Arial" pitchFamily="34" charset="-120"/>
              </a:rPr>
              <a:t>The text uses Arial. If Canva shows a different font, check nothing runs off the page. Yellow highlighting may not carry over into Canva, but placeholders are still easy to spot in [SQUARE BRACKETS AND CAPITALS].</a:t>
            </a:r>
            <a:endParaRPr lang="en-US" sz="900" dirty="0"/>
          </a:p>
        </p:txBody>
      </p:sp>
      <p:sp>
        <p:nvSpPr>
          <p:cNvPr id="42" name="Text 40"/>
          <p:cNvSpPr txBox="1"/>
          <p:nvPr/>
        </p:nvSpPr>
        <p:spPr>
          <a:xfrm>
            <a:off x="822960" y="9393174"/>
            <a:ext cx="5916168" cy="365760"/>
          </a:xfrm>
          <a:prstGeom prst="rect">
            <a:avLst/>
          </a:prstGeom>
          <a:noFill/>
          <a:ln/>
        </p:spPr>
        <p:txBody>
          <a:bodyPr wrap="square" lIns="0" tIns="0" rIns="0" bIns="0" rtlCol="0" anchor="t"/>
          <a:lstStyle/>
          <a:p>
            <a:pPr indent="0" marL="0">
              <a:lnSpc>
                <a:spcPct val="115000"/>
              </a:lnSpc>
              <a:buNone/>
            </a:pPr>
            <a:r>
              <a:rPr lang="en-US" sz="900" dirty="0">
                <a:solidFill>
                  <a:srgbClr val="5E5A73"/>
                </a:solidFill>
                <a:latin typeface="Arial" pitchFamily="34" charset="0"/>
                <a:ea typeface="Arial" pitchFamily="34" charset="-122"/>
                <a:cs typeface="Arial" pitchFamily="34" charset="-120"/>
              </a:rPr>
              <a:t>Licence: you may edit these templates and include the finished pages with the products you sell. You may not resell, share or give away the templates themselves.</a:t>
            </a:r>
            <a:endParaRPr lang="en-US" sz="900" dirty="0"/>
          </a:p>
        </p:txBody>
      </p:sp>
      <p:sp>
        <p:nvSpPr>
          <p:cNvPr id="43" name="Shape 41"/>
          <p:cNvSpPr/>
          <p:nvPr/>
        </p:nvSpPr>
        <p:spPr>
          <a:xfrm>
            <a:off x="822960" y="10058400"/>
            <a:ext cx="5916168" cy="0"/>
          </a:xfrm>
          <a:prstGeom prst="line">
            <a:avLst/>
          </a:prstGeom>
          <a:noFill/>
          <a:ln w="9525">
            <a:solidFill>
              <a:srgbClr val="E6E2F0"/>
            </a:solidFill>
            <a:prstDash val="solid"/>
          </a:ln>
        </p:spPr>
      </p:sp>
      <p:sp>
        <p:nvSpPr>
          <p:cNvPr id="44"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5E5A73"/>
                </a:solidFill>
                <a:latin typeface="Arial" pitchFamily="34" charset="0"/>
                <a:ea typeface="Arial" pitchFamily="34" charset="-122"/>
                <a:cs typeface="Arial" pitchFamily="34" charset="-120"/>
              </a:rPr>
              <a:t>Digital Seller Tools  |  Buyer Instruction Sheet Templates</a:t>
            </a:r>
            <a:endParaRPr lang="en-US" sz="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1 OF 6: THANK YOU AND DOWNLOAD INSTRUCTIONS.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Thank you for your order!</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Text 3"/>
          <p:cNvSpPr txBox="1"/>
          <p:nvPr/>
        </p:nvSpPr>
        <p:spPr>
          <a:xfrm>
            <a:off x="822960" y="1691640"/>
            <a:ext cx="591616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Thank you so much for choosing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from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I hope it makes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task your product helps with, for example planning your week]</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 little easier and more enjoyable.</a:t>
            </a:r>
            <a:endParaRPr lang="en-US" sz="1050" dirty="0"/>
          </a:p>
        </p:txBody>
      </p:sp>
      <p:sp>
        <p:nvSpPr>
          <p:cNvPr id="6" name="Text 4"/>
          <p:cNvSpPr txBox="1"/>
          <p:nvPr/>
        </p:nvSpPr>
        <p:spPr>
          <a:xfrm>
            <a:off x="822960" y="238887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What is included</a:t>
            </a:r>
            <a:endParaRPr lang="en-US" sz="1250" dirty="0"/>
          </a:p>
        </p:txBody>
      </p:sp>
      <p:sp>
        <p:nvSpPr>
          <p:cNvPr id="7" name="Text 5"/>
          <p:cNvSpPr txBox="1"/>
          <p:nvPr/>
        </p:nvSpPr>
        <p:spPr>
          <a:xfrm>
            <a:off x="859536" y="272262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8" name="Text 6"/>
          <p:cNvSpPr txBox="1"/>
          <p:nvPr/>
        </p:nvSpPr>
        <p:spPr>
          <a:xfrm>
            <a:off x="1115568" y="269062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[NUMBER]</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[FILE TYPE]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files, for example 2 PDF files</a:t>
            </a:r>
            <a:endParaRPr lang="en-US" sz="1050" dirty="0"/>
          </a:p>
        </p:txBody>
      </p:sp>
      <p:sp>
        <p:nvSpPr>
          <p:cNvPr id="9" name="Text 7"/>
          <p:cNvSpPr txBox="1"/>
          <p:nvPr/>
        </p:nvSpPr>
        <p:spPr>
          <a:xfrm>
            <a:off x="859536" y="295503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0" name="Text 8"/>
          <p:cNvSpPr txBox="1"/>
          <p:nvPr/>
        </p:nvSpPr>
        <p:spPr>
          <a:xfrm>
            <a:off x="1115568" y="292303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page size or sizes, for example A4 and US Letter]</a:t>
            </a:r>
            <a:endParaRPr lang="en-US" sz="1050" dirty="0"/>
          </a:p>
        </p:txBody>
      </p:sp>
      <p:sp>
        <p:nvSpPr>
          <p:cNvPr id="11" name="Text 9"/>
          <p:cNvSpPr txBox="1"/>
          <p:nvPr/>
        </p:nvSpPr>
        <p:spPr>
          <a:xfrm>
            <a:off x="859536" y="318744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2" name="Text 10"/>
          <p:cNvSpPr txBox="1"/>
          <p:nvPr/>
        </p:nvSpPr>
        <p:spPr>
          <a:xfrm>
            <a:off x="1115568" y="315544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anything else, for example a colour and a black and white version]</a:t>
            </a:r>
            <a:endParaRPr lang="en-US" sz="1050" dirty="0"/>
          </a:p>
        </p:txBody>
      </p:sp>
      <p:sp>
        <p:nvSpPr>
          <p:cNvPr id="13" name="Text 11"/>
          <p:cNvSpPr txBox="1"/>
          <p:nvPr/>
        </p:nvSpPr>
        <p:spPr>
          <a:xfrm>
            <a:off x="822960" y="351586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How to download your files</a:t>
            </a:r>
            <a:endParaRPr lang="en-US" sz="1250" dirty="0"/>
          </a:p>
        </p:txBody>
      </p:sp>
      <p:sp>
        <p:nvSpPr>
          <p:cNvPr id="14" name="Text 12"/>
          <p:cNvSpPr txBox="1"/>
          <p:nvPr/>
        </p:nvSpPr>
        <p:spPr>
          <a:xfrm>
            <a:off x="841248" y="381762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1.</a:t>
            </a:r>
            <a:endParaRPr lang="en-US" sz="1050" dirty="0"/>
          </a:p>
        </p:txBody>
      </p:sp>
      <p:sp>
        <p:nvSpPr>
          <p:cNvPr id="15" name="Text 13"/>
          <p:cNvSpPr txBox="1"/>
          <p:nvPr/>
        </p:nvSpPr>
        <p:spPr>
          <a:xfrm>
            <a:off x="1115568" y="3817620"/>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Find your files in your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[PLATFORM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account under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Purchases / Library / Orders]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or use the download link in your order confirmation email.</a:t>
            </a:r>
            <a:endParaRPr lang="en-US" sz="1050" dirty="0"/>
          </a:p>
        </p:txBody>
      </p:sp>
      <p:sp>
        <p:nvSpPr>
          <p:cNvPr id="16" name="Text 14"/>
          <p:cNvSpPr txBox="1"/>
          <p:nvPr/>
        </p:nvSpPr>
        <p:spPr>
          <a:xfrm>
            <a:off x="841248" y="423672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2.</a:t>
            </a:r>
            <a:endParaRPr lang="en-US" sz="1050" dirty="0"/>
          </a:p>
        </p:txBody>
      </p:sp>
      <p:sp>
        <p:nvSpPr>
          <p:cNvPr id="17" name="Text 15"/>
          <p:cNvSpPr txBox="1"/>
          <p:nvPr/>
        </p:nvSpPr>
        <p:spPr>
          <a:xfrm>
            <a:off x="1115568" y="423672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Click the download button next to each file.</a:t>
            </a:r>
            <a:endParaRPr lang="en-US" sz="1050" dirty="0"/>
          </a:p>
        </p:txBody>
      </p:sp>
      <p:sp>
        <p:nvSpPr>
          <p:cNvPr id="18" name="Text 16"/>
          <p:cNvSpPr txBox="1"/>
          <p:nvPr/>
        </p:nvSpPr>
        <p:spPr>
          <a:xfrm>
            <a:off x="841248" y="446913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3.</a:t>
            </a:r>
            <a:endParaRPr lang="en-US" sz="1050" dirty="0"/>
          </a:p>
        </p:txBody>
      </p:sp>
      <p:sp>
        <p:nvSpPr>
          <p:cNvPr id="19" name="Text 17"/>
          <p:cNvSpPr txBox="1"/>
          <p:nvPr/>
        </p:nvSpPr>
        <p:spPr>
          <a:xfrm>
            <a:off x="1115568" y="4469130"/>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If you receive a ZIP file, unzip it before opening. On Windows, right-click it and choose Extract All. On a Mac, double-click it.</a:t>
            </a:r>
            <a:endParaRPr lang="en-US" sz="1050" dirty="0"/>
          </a:p>
        </p:txBody>
      </p:sp>
      <p:sp>
        <p:nvSpPr>
          <p:cNvPr id="20" name="Text 18"/>
          <p:cNvSpPr txBox="1"/>
          <p:nvPr/>
        </p:nvSpPr>
        <p:spPr>
          <a:xfrm>
            <a:off x="841248" y="488823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4.</a:t>
            </a:r>
            <a:endParaRPr lang="en-US" sz="1050" dirty="0"/>
          </a:p>
        </p:txBody>
      </p:sp>
      <p:sp>
        <p:nvSpPr>
          <p:cNvPr id="21" name="Text 19"/>
          <p:cNvSpPr txBox="1"/>
          <p:nvPr/>
        </p:nvSpPr>
        <p:spPr>
          <a:xfrm>
            <a:off x="1115568" y="488823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Save your files somewhere easy to find, for example a folder called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22" name="Box background"/>
          <p:cNvSpPr/>
          <p:nvPr/>
        </p:nvSpPr>
        <p:spPr>
          <a:xfrm>
            <a:off x="822960" y="5212080"/>
            <a:ext cx="5916168" cy="903732"/>
          </a:xfrm>
          <a:prstGeom prst="rect">
            <a:avLst/>
          </a:prstGeom>
          <a:solidFill>
            <a:srgbClr val="EEE8FF"/>
          </a:solidFill>
          <a:ln w="12700">
            <a:solidFill>
              <a:srgbClr val="EEE8FF"/>
            </a:solidFill>
            <a:prstDash val="solid"/>
          </a:ln>
        </p:spPr>
      </p:sp>
      <p:sp>
        <p:nvSpPr>
          <p:cNvPr id="23" name="Box edge"/>
          <p:cNvSpPr/>
          <p:nvPr/>
        </p:nvSpPr>
        <p:spPr>
          <a:xfrm>
            <a:off x="822960" y="5212080"/>
            <a:ext cx="54864" cy="903732"/>
          </a:xfrm>
          <a:prstGeom prst="rect">
            <a:avLst/>
          </a:prstGeom>
          <a:solidFill>
            <a:srgbClr val="30245A"/>
          </a:solidFill>
          <a:ln w="12700">
            <a:solidFill>
              <a:srgbClr val="30245A"/>
            </a:solidFill>
            <a:prstDash val="solid"/>
          </a:ln>
        </p:spPr>
      </p:sp>
      <p:sp>
        <p:nvSpPr>
          <p:cNvPr id="24" name="Text 22"/>
          <p:cNvSpPr txBox="1"/>
          <p:nvPr/>
        </p:nvSpPr>
        <p:spPr>
          <a:xfrm>
            <a:off x="1078992" y="534009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Tip: download on a computer if you can</a:t>
            </a:r>
            <a:endParaRPr lang="en-US" sz="1050" dirty="0"/>
          </a:p>
        </p:txBody>
      </p:sp>
      <p:sp>
        <p:nvSpPr>
          <p:cNvPr id="25" name="Text 23"/>
          <p:cNvSpPr txBox="1"/>
          <p:nvPr/>
        </p:nvSpPr>
        <p:spPr>
          <a:xfrm>
            <a:off x="1078992" y="5596128"/>
            <a:ext cx="550468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Phones and tablets can download files too, but they sometimes struggle with ZIP files and very large files. If something does not work on your phone, try a computer first.</a:t>
            </a:r>
            <a:endParaRPr lang="en-US" sz="1050" dirty="0"/>
          </a:p>
        </p:txBody>
      </p:sp>
      <p:sp>
        <p:nvSpPr>
          <p:cNvPr id="26" name="Text 24"/>
          <p:cNvSpPr txBox="1"/>
          <p:nvPr/>
        </p:nvSpPr>
        <p:spPr>
          <a:xfrm>
            <a:off x="822960" y="633526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Need help?</a:t>
            </a:r>
            <a:endParaRPr lang="en-US" sz="1250" dirty="0"/>
          </a:p>
        </p:txBody>
      </p:sp>
      <p:sp>
        <p:nvSpPr>
          <p:cNvPr id="27" name="Text 25"/>
          <p:cNvSpPr txBox="1"/>
          <p:nvPr/>
        </p:nvSpPr>
        <p:spPr>
          <a:xfrm>
            <a:off x="822960" y="6637020"/>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If anything is missing or not working, please contact me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[CONTACT EMAIL OR SHOP MESSAGES]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I usually reply within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[REPLY TIME, FOR EXAMPLE 2 WORKING DAYS]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28" name="Text 26"/>
          <p:cNvSpPr txBox="1"/>
          <p:nvPr/>
        </p:nvSpPr>
        <p:spPr>
          <a:xfrm>
            <a:off x="822960" y="7110984"/>
            <a:ext cx="591616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If you enjoy your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TYPE]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I would love to hear what you think.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optional line about leaving a review, following your shop or tagging you on social media, or delete this sentence.]</a:t>
            </a:r>
            <a:endParaRPr lang="en-US" sz="1050" dirty="0"/>
          </a:p>
        </p:txBody>
      </p:sp>
      <p:sp>
        <p:nvSpPr>
          <p:cNvPr id="29" name="Shape 27"/>
          <p:cNvSpPr/>
          <p:nvPr/>
        </p:nvSpPr>
        <p:spPr>
          <a:xfrm>
            <a:off x="822960" y="7817358"/>
            <a:ext cx="5916168" cy="0"/>
          </a:xfrm>
          <a:prstGeom prst="line">
            <a:avLst/>
          </a:prstGeom>
          <a:noFill/>
          <a:ln w="12700">
            <a:solidFill>
              <a:srgbClr val="C9BCF2"/>
            </a:solidFill>
            <a:prstDash val="solid"/>
          </a:ln>
        </p:spPr>
      </p:sp>
      <p:sp>
        <p:nvSpPr>
          <p:cNvPr id="30" name="Text 28"/>
          <p:cNvSpPr txBox="1"/>
          <p:nvPr/>
        </p:nvSpPr>
        <p:spPr>
          <a:xfrm>
            <a:off x="822960" y="7981950"/>
            <a:ext cx="5916168" cy="186690"/>
          </a:xfrm>
          <a:prstGeom prst="rect">
            <a:avLst/>
          </a:prstGeom>
          <a:noFill/>
          <a:ln/>
        </p:spPr>
        <p:txBody>
          <a:bodyPr wrap="square" lIns="0" tIns="0" rIns="0" bIns="0" rtlCol="0" anchor="t"/>
          <a:lstStyle/>
          <a:p>
            <a:pPr indent="0" marL="0">
              <a:lnSpc>
                <a:spcPct val="115000"/>
              </a:lnSpc>
              <a:buNone/>
            </a:pPr>
            <a:r>
              <a:rPr lang="en-US" sz="1050" b="1" dirty="0">
                <a:solidFill>
                  <a:srgbClr val="1C1A24"/>
                </a:solidFill>
                <a:highlight>
                  <a:srgbClr val="FFFF00"/>
                </a:highlight>
                <a:latin typeface="Arial" pitchFamily="34" charset="0"/>
                <a:ea typeface="Arial" pitchFamily="34" charset="-122"/>
                <a:cs typeface="Arial" pitchFamily="34" charset="-120"/>
              </a:rPr>
              <a:t>[YOUR NAME]</a:t>
            </a:r>
            <a:endParaRPr lang="en-US" sz="1050" dirty="0"/>
          </a:p>
        </p:txBody>
      </p:sp>
      <p:sp>
        <p:nvSpPr>
          <p:cNvPr id="31" name="Text 29"/>
          <p:cNvSpPr txBox="1"/>
          <p:nvPr/>
        </p:nvSpPr>
        <p:spPr>
          <a:xfrm>
            <a:off x="822960" y="8214360"/>
            <a:ext cx="5916168"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1050" dirty="0">
                <a:solidFill>
                  <a:srgbClr val="30245A"/>
                </a:solidFill>
                <a:latin typeface="Arial" pitchFamily="34" charset="0"/>
                <a:ea typeface="Arial" pitchFamily="34" charset="-122"/>
                <a:cs typeface="Arial" pitchFamily="34" charset="-120"/>
              </a:rPr>
              <a:t> |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[WEBSITE OR SHOP LINK]</a:t>
            </a:r>
            <a:endParaRPr lang="en-US" sz="1050" dirty="0"/>
          </a:p>
        </p:txBody>
      </p:sp>
      <p:sp>
        <p:nvSpPr>
          <p:cNvPr id="32" name="Shape 30"/>
          <p:cNvSpPr/>
          <p:nvPr/>
        </p:nvSpPr>
        <p:spPr>
          <a:xfrm>
            <a:off x="822960" y="10058400"/>
            <a:ext cx="5916168" cy="0"/>
          </a:xfrm>
          <a:prstGeom prst="line">
            <a:avLst/>
          </a:prstGeom>
          <a:noFill/>
          <a:ln w="9525">
            <a:solidFill>
              <a:srgbClr val="E6E2F0"/>
            </a:solidFill>
            <a:prstDash val="solid"/>
          </a:ln>
        </p:spPr>
      </p:sp>
      <p:sp>
        <p:nvSpPr>
          <p:cNvPr id="33"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2 OF 6: PRINTING GUIDE.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How to print your printables</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Text 3"/>
          <p:cNvSpPr txBox="1"/>
          <p:nvPr/>
        </p:nvSpPr>
        <p:spPr>
          <a:xfrm>
            <a:off x="822960" y="1691640"/>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Follow these steps for the best results when printing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at home or at a print shop.</a:t>
            </a:r>
            <a:endParaRPr lang="en-US" sz="1050" dirty="0"/>
          </a:p>
        </p:txBody>
      </p:sp>
      <p:sp>
        <p:nvSpPr>
          <p:cNvPr id="6" name="Text 4"/>
          <p:cNvSpPr txBox="1"/>
          <p:nvPr/>
        </p:nvSpPr>
        <p:spPr>
          <a:xfrm>
            <a:off x="822960" y="220218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Choose the right file</a:t>
            </a:r>
            <a:endParaRPr lang="en-US" sz="1250" dirty="0"/>
          </a:p>
        </p:txBody>
      </p:sp>
      <p:sp>
        <p:nvSpPr>
          <p:cNvPr id="7" name="Text 5"/>
          <p:cNvSpPr txBox="1"/>
          <p:nvPr/>
        </p:nvSpPr>
        <p:spPr>
          <a:xfrm>
            <a:off x="859536" y="253593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8" name="Text 6"/>
          <p:cNvSpPr txBox="1"/>
          <p:nvPr/>
        </p:nvSpPr>
        <p:spPr>
          <a:xfrm>
            <a:off x="1115568" y="250393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A4 files are for the paper used in the UK, Europe and most other countries.</a:t>
            </a:r>
            <a:endParaRPr lang="en-US" sz="1050" dirty="0"/>
          </a:p>
        </p:txBody>
      </p:sp>
      <p:sp>
        <p:nvSpPr>
          <p:cNvPr id="9" name="Text 7"/>
          <p:cNvSpPr txBox="1"/>
          <p:nvPr/>
        </p:nvSpPr>
        <p:spPr>
          <a:xfrm>
            <a:off x="859536" y="276834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0" name="Text 8"/>
          <p:cNvSpPr txBox="1"/>
          <p:nvPr/>
        </p:nvSpPr>
        <p:spPr>
          <a:xfrm>
            <a:off x="1115568" y="273634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US Letter files are for the paper used in the US and Canada.</a:t>
            </a:r>
            <a:endParaRPr lang="en-US" sz="1050" dirty="0"/>
          </a:p>
        </p:txBody>
      </p:sp>
      <p:sp>
        <p:nvSpPr>
          <p:cNvPr id="11" name="Text 9"/>
          <p:cNvSpPr txBox="1"/>
          <p:nvPr/>
        </p:nvSpPr>
        <p:spPr>
          <a:xfrm>
            <a:off x="859536" y="300075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2" name="Text 10"/>
          <p:cNvSpPr txBox="1"/>
          <p:nvPr/>
        </p:nvSpPr>
        <p:spPr>
          <a:xfrm>
            <a:off x="1115568" y="296875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other sizes included, for example A5, and what they are for, or delete this line.]</a:t>
            </a:r>
            <a:endParaRPr lang="en-US" sz="1050" dirty="0"/>
          </a:p>
        </p:txBody>
      </p:sp>
      <p:sp>
        <p:nvSpPr>
          <p:cNvPr id="13" name="Text 11"/>
          <p:cNvSpPr txBox="1"/>
          <p:nvPr/>
        </p:nvSpPr>
        <p:spPr>
          <a:xfrm>
            <a:off x="822960" y="332917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Print settings</a:t>
            </a:r>
            <a:endParaRPr lang="en-US" sz="1250" dirty="0"/>
          </a:p>
        </p:txBody>
      </p:sp>
      <p:sp>
        <p:nvSpPr>
          <p:cNvPr id="14" name="Text 12"/>
          <p:cNvSpPr txBox="1"/>
          <p:nvPr/>
        </p:nvSpPr>
        <p:spPr>
          <a:xfrm>
            <a:off x="841248" y="363093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1.</a:t>
            </a:r>
            <a:endParaRPr lang="en-US" sz="1050" dirty="0"/>
          </a:p>
        </p:txBody>
      </p:sp>
      <p:sp>
        <p:nvSpPr>
          <p:cNvPr id="15" name="Text 13"/>
          <p:cNvSpPr txBox="1"/>
          <p:nvPr/>
        </p:nvSpPr>
        <p:spPr>
          <a:xfrm>
            <a:off x="1115568" y="363093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Open the file in a PDF reader, for example the free Adobe Acrobat Reader.</a:t>
            </a:r>
            <a:endParaRPr lang="en-US" sz="1050" dirty="0"/>
          </a:p>
        </p:txBody>
      </p:sp>
      <p:sp>
        <p:nvSpPr>
          <p:cNvPr id="16" name="Text 14"/>
          <p:cNvSpPr txBox="1"/>
          <p:nvPr/>
        </p:nvSpPr>
        <p:spPr>
          <a:xfrm>
            <a:off x="841248" y="386334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2.</a:t>
            </a:r>
            <a:endParaRPr lang="en-US" sz="1050" dirty="0"/>
          </a:p>
        </p:txBody>
      </p:sp>
      <p:sp>
        <p:nvSpPr>
          <p:cNvPr id="17" name="Text 15"/>
          <p:cNvSpPr txBox="1"/>
          <p:nvPr/>
        </p:nvSpPr>
        <p:spPr>
          <a:xfrm>
            <a:off x="1115568" y="386334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Choose Print, then set the paper size to match your file.</a:t>
            </a:r>
            <a:endParaRPr lang="en-US" sz="1050" dirty="0"/>
          </a:p>
        </p:txBody>
      </p:sp>
      <p:sp>
        <p:nvSpPr>
          <p:cNvPr id="18" name="Text 16"/>
          <p:cNvSpPr txBox="1"/>
          <p:nvPr/>
        </p:nvSpPr>
        <p:spPr>
          <a:xfrm>
            <a:off x="841248" y="409575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3.</a:t>
            </a:r>
            <a:endParaRPr lang="en-US" sz="1050" dirty="0"/>
          </a:p>
        </p:txBody>
      </p:sp>
      <p:sp>
        <p:nvSpPr>
          <p:cNvPr id="19" name="Text 17"/>
          <p:cNvSpPr txBox="1"/>
          <p:nvPr/>
        </p:nvSpPr>
        <p:spPr>
          <a:xfrm>
            <a:off x="1115568" y="4095750"/>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Set the scale to Actual size or 100%, so the design prints at the size it was made. If your printer cuts off the edges, choose Fit to page instead.</a:t>
            </a:r>
            <a:endParaRPr lang="en-US" sz="1050" dirty="0"/>
          </a:p>
        </p:txBody>
      </p:sp>
      <p:sp>
        <p:nvSpPr>
          <p:cNvPr id="20" name="Text 18"/>
          <p:cNvSpPr txBox="1"/>
          <p:nvPr/>
        </p:nvSpPr>
        <p:spPr>
          <a:xfrm>
            <a:off x="841248" y="451485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4.</a:t>
            </a:r>
            <a:endParaRPr lang="en-US" sz="1050" dirty="0"/>
          </a:p>
        </p:txBody>
      </p:sp>
      <p:sp>
        <p:nvSpPr>
          <p:cNvPr id="21" name="Text 19"/>
          <p:cNvSpPr txBox="1"/>
          <p:nvPr/>
        </p:nvSpPr>
        <p:spPr>
          <a:xfrm>
            <a:off x="1115568" y="451485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For colour designs, choose colour printing and a high quality setting.</a:t>
            </a:r>
            <a:endParaRPr lang="en-US" sz="1050" dirty="0"/>
          </a:p>
        </p:txBody>
      </p:sp>
      <p:sp>
        <p:nvSpPr>
          <p:cNvPr id="22" name="Text 20"/>
          <p:cNvSpPr txBox="1"/>
          <p:nvPr/>
        </p:nvSpPr>
        <p:spPr>
          <a:xfrm>
            <a:off x="841248" y="4747260"/>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5.</a:t>
            </a:r>
            <a:endParaRPr lang="en-US" sz="1050" dirty="0"/>
          </a:p>
        </p:txBody>
      </p:sp>
      <p:sp>
        <p:nvSpPr>
          <p:cNvPr id="23" name="Text 21"/>
          <p:cNvSpPr txBox="1"/>
          <p:nvPr/>
        </p:nvSpPr>
        <p:spPr>
          <a:xfrm>
            <a:off x="1115568" y="474726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Print one test page before printing the whole file.</a:t>
            </a:r>
            <a:endParaRPr lang="en-US" sz="1050" dirty="0"/>
          </a:p>
        </p:txBody>
      </p:sp>
      <p:sp>
        <p:nvSpPr>
          <p:cNvPr id="24" name="Text 22"/>
          <p:cNvSpPr txBox="1"/>
          <p:nvPr/>
        </p:nvSpPr>
        <p:spPr>
          <a:xfrm>
            <a:off x="822960" y="5107686"/>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Paper suggestions</a:t>
            </a:r>
            <a:endParaRPr lang="en-US" sz="1250" dirty="0"/>
          </a:p>
        </p:txBody>
      </p:sp>
      <p:sp>
        <p:nvSpPr>
          <p:cNvPr id="25" name="Text 23"/>
          <p:cNvSpPr txBox="1"/>
          <p:nvPr/>
        </p:nvSpPr>
        <p:spPr>
          <a:xfrm>
            <a:off x="859536" y="5441442"/>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6" name="Text 24"/>
          <p:cNvSpPr txBox="1"/>
          <p:nvPr/>
        </p:nvSpPr>
        <p:spPr>
          <a:xfrm>
            <a:off x="1115568" y="5409438"/>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paper weight you recommend, for example 120 to 160 gsm for planner pages]</a:t>
            </a:r>
            <a:endParaRPr lang="en-US" sz="1050" dirty="0"/>
          </a:p>
        </p:txBody>
      </p:sp>
      <p:sp>
        <p:nvSpPr>
          <p:cNvPr id="27" name="Text 25"/>
          <p:cNvSpPr txBox="1"/>
          <p:nvPr/>
        </p:nvSpPr>
        <p:spPr>
          <a:xfrm>
            <a:off x="859536" y="5673852"/>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8" name="Text 26"/>
          <p:cNvSpPr txBox="1"/>
          <p:nvPr/>
        </p:nvSpPr>
        <p:spPr>
          <a:xfrm>
            <a:off x="1115568" y="5641848"/>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card for anything that needs to be sturdy, for example covers or cards]</a:t>
            </a:r>
            <a:endParaRPr lang="en-US" sz="1050" dirty="0"/>
          </a:p>
        </p:txBody>
      </p:sp>
      <p:sp>
        <p:nvSpPr>
          <p:cNvPr id="29" name="Text 27"/>
          <p:cNvSpPr txBox="1"/>
          <p:nvPr/>
        </p:nvSpPr>
        <p:spPr>
          <a:xfrm>
            <a:off x="859536" y="5906262"/>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30" name="Text 28"/>
          <p:cNvSpPr txBox="1"/>
          <p:nvPr/>
        </p:nvSpPr>
        <p:spPr>
          <a:xfrm>
            <a:off x="1115568" y="5874258"/>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Check that your printer can take the paper weight you choose.</a:t>
            </a:r>
            <a:endParaRPr lang="en-US" sz="1050" dirty="0"/>
          </a:p>
        </p:txBody>
      </p:sp>
      <p:sp>
        <p:nvSpPr>
          <p:cNvPr id="31" name="Text 29"/>
          <p:cNvSpPr txBox="1"/>
          <p:nvPr/>
        </p:nvSpPr>
        <p:spPr>
          <a:xfrm>
            <a:off x="822960" y="6234684"/>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Printing at a print shop</a:t>
            </a:r>
            <a:endParaRPr lang="en-US" sz="1250" dirty="0"/>
          </a:p>
        </p:txBody>
      </p:sp>
      <p:sp>
        <p:nvSpPr>
          <p:cNvPr id="32" name="Text 30"/>
          <p:cNvSpPr txBox="1"/>
          <p:nvPr/>
        </p:nvSpPr>
        <p:spPr>
          <a:xfrm>
            <a:off x="822960" y="653643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You are welcome to have your files printed at a print shop for your own use. Take the PDF on a USB stick or send it by email, and ask them to print at 100% scale on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[PAPER SIZE]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paper.</a:t>
            </a:r>
            <a:endParaRPr lang="en-US" sz="1050" dirty="0"/>
          </a:p>
        </p:txBody>
      </p:sp>
      <p:sp>
        <p:nvSpPr>
          <p:cNvPr id="33" name="Box background"/>
          <p:cNvSpPr/>
          <p:nvPr/>
        </p:nvSpPr>
        <p:spPr>
          <a:xfrm>
            <a:off x="822960" y="7010400"/>
            <a:ext cx="5916168" cy="903732"/>
          </a:xfrm>
          <a:prstGeom prst="rect">
            <a:avLst/>
          </a:prstGeom>
          <a:solidFill>
            <a:srgbClr val="EEE8FF"/>
          </a:solidFill>
          <a:ln w="12700">
            <a:solidFill>
              <a:srgbClr val="EEE8FF"/>
            </a:solidFill>
            <a:prstDash val="solid"/>
          </a:ln>
        </p:spPr>
      </p:sp>
      <p:sp>
        <p:nvSpPr>
          <p:cNvPr id="34" name="Box edge"/>
          <p:cNvSpPr/>
          <p:nvPr/>
        </p:nvSpPr>
        <p:spPr>
          <a:xfrm>
            <a:off x="822960" y="7010400"/>
            <a:ext cx="54864" cy="903732"/>
          </a:xfrm>
          <a:prstGeom prst="rect">
            <a:avLst/>
          </a:prstGeom>
          <a:solidFill>
            <a:srgbClr val="30245A"/>
          </a:solidFill>
          <a:ln w="12700">
            <a:solidFill>
              <a:srgbClr val="30245A"/>
            </a:solidFill>
            <a:prstDash val="solid"/>
          </a:ln>
        </p:spPr>
      </p:sp>
      <p:sp>
        <p:nvSpPr>
          <p:cNvPr id="35" name="Text 33"/>
          <p:cNvSpPr txBox="1"/>
          <p:nvPr/>
        </p:nvSpPr>
        <p:spPr>
          <a:xfrm>
            <a:off x="1078992" y="713841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Colours look different?</a:t>
            </a:r>
            <a:endParaRPr lang="en-US" sz="1050" dirty="0"/>
          </a:p>
        </p:txBody>
      </p:sp>
      <p:sp>
        <p:nvSpPr>
          <p:cNvPr id="36" name="Text 34"/>
          <p:cNvSpPr txBox="1"/>
          <p:nvPr/>
        </p:nvSpPr>
        <p:spPr>
          <a:xfrm>
            <a:off x="1078992" y="7394448"/>
            <a:ext cx="550468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Screens and printers show colour differently, so printed colours may look slightly darker or lighter than on screen. This is normal and is not a fault in the file.</a:t>
            </a:r>
            <a:endParaRPr lang="en-US" sz="1050" dirty="0"/>
          </a:p>
        </p:txBody>
      </p:sp>
      <p:sp>
        <p:nvSpPr>
          <p:cNvPr id="37" name="Shape 35"/>
          <p:cNvSpPr/>
          <p:nvPr/>
        </p:nvSpPr>
        <p:spPr>
          <a:xfrm>
            <a:off x="822960" y="10058400"/>
            <a:ext cx="5916168" cy="0"/>
          </a:xfrm>
          <a:prstGeom prst="line">
            <a:avLst/>
          </a:prstGeom>
          <a:noFill/>
          <a:ln w="9525">
            <a:solidFill>
              <a:srgbClr val="E6E2F0"/>
            </a:solidFill>
            <a:prstDash val="solid"/>
          </a:ln>
        </p:spPr>
      </p:sp>
      <p:sp>
        <p:nvSpPr>
          <p:cNvPr id="38"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3 OF 6: DIGITAL PLANNER GUIDE.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How to use your digital planner</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Box background"/>
          <p:cNvSpPr/>
          <p:nvPr/>
        </p:nvSpPr>
        <p:spPr>
          <a:xfrm>
            <a:off x="822960" y="1691640"/>
            <a:ext cx="5916168" cy="903732"/>
          </a:xfrm>
          <a:prstGeom prst="rect">
            <a:avLst/>
          </a:prstGeom>
          <a:solidFill>
            <a:srgbClr val="FFF5D1"/>
          </a:solidFill>
          <a:ln w="12700">
            <a:solidFill>
              <a:srgbClr val="FFF5D1"/>
            </a:solidFill>
            <a:prstDash val="solid"/>
          </a:ln>
        </p:spPr>
      </p:sp>
      <p:sp>
        <p:nvSpPr>
          <p:cNvPr id="6" name="Box edge"/>
          <p:cNvSpPr/>
          <p:nvPr/>
        </p:nvSpPr>
        <p:spPr>
          <a:xfrm>
            <a:off x="822960" y="1691640"/>
            <a:ext cx="54864" cy="903732"/>
          </a:xfrm>
          <a:prstGeom prst="rect">
            <a:avLst/>
          </a:prstGeom>
          <a:solidFill>
            <a:srgbClr val="E0B43A"/>
          </a:solidFill>
          <a:ln w="12700">
            <a:solidFill>
              <a:srgbClr val="E0B43A"/>
            </a:solidFill>
            <a:prstDash val="solid"/>
          </a:ln>
        </p:spPr>
      </p:sp>
      <p:sp>
        <p:nvSpPr>
          <p:cNvPr id="7" name="Text 5"/>
          <p:cNvSpPr txBox="1"/>
          <p:nvPr/>
        </p:nvSpPr>
        <p:spPr>
          <a:xfrm>
            <a:off x="1078992" y="181965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6B4B00"/>
                </a:solidFill>
                <a:latin typeface="Arial" pitchFamily="34" charset="0"/>
                <a:ea typeface="Arial" pitchFamily="34" charset="-122"/>
                <a:cs typeface="Arial" pitchFamily="34" charset="-120"/>
              </a:rPr>
              <a:t>Note for the seller: delete this box</a:t>
            </a:r>
            <a:endParaRPr lang="en-US" sz="1050" dirty="0"/>
          </a:p>
        </p:txBody>
      </p:sp>
      <p:sp>
        <p:nvSpPr>
          <p:cNvPr id="8" name="Text 6"/>
          <p:cNvSpPr txBox="1"/>
          <p:nvPr/>
        </p:nvSpPr>
        <p:spPr>
          <a:xfrm>
            <a:off x="1078992" y="2075688"/>
            <a:ext cx="550468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Change every step to match your planner and the apps and devices you have actually tested. Delete anything you have not tested. Then delete this box.</a:t>
            </a:r>
            <a:endParaRPr lang="en-US" sz="1050" dirty="0"/>
          </a:p>
        </p:txBody>
      </p:sp>
      <p:sp>
        <p:nvSpPr>
          <p:cNvPr id="9" name="Text 7"/>
          <p:cNvSpPr txBox="1"/>
          <p:nvPr/>
        </p:nvSpPr>
        <p:spPr>
          <a:xfrm>
            <a:off x="822960" y="2778252"/>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Your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is a PDF designed for a note-taking app on a tablet. The tabs and links let you jump between pages with a tap.</a:t>
            </a:r>
            <a:endParaRPr lang="en-US" sz="1050" dirty="0"/>
          </a:p>
        </p:txBody>
      </p:sp>
      <p:sp>
        <p:nvSpPr>
          <p:cNvPr id="10" name="Text 8"/>
          <p:cNvSpPr txBox="1"/>
          <p:nvPr/>
        </p:nvSpPr>
        <p:spPr>
          <a:xfrm>
            <a:off x="822960" y="3288792"/>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What you need</a:t>
            </a:r>
            <a:endParaRPr lang="en-US" sz="1250" dirty="0"/>
          </a:p>
        </p:txBody>
      </p:sp>
      <p:sp>
        <p:nvSpPr>
          <p:cNvPr id="11" name="Text 9"/>
          <p:cNvSpPr txBox="1"/>
          <p:nvPr/>
        </p:nvSpPr>
        <p:spPr>
          <a:xfrm>
            <a:off x="859536" y="362254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2" name="Text 10"/>
          <p:cNvSpPr txBox="1"/>
          <p:nvPr/>
        </p:nvSpPr>
        <p:spPr>
          <a:xfrm>
            <a:off x="1115568" y="359054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devices you have tested, for example an iPad or Android tablet]</a:t>
            </a:r>
            <a:endParaRPr lang="en-US" sz="1050" dirty="0"/>
          </a:p>
        </p:txBody>
      </p:sp>
      <p:sp>
        <p:nvSpPr>
          <p:cNvPr id="13" name="Text 11"/>
          <p:cNvSpPr txBox="1"/>
          <p:nvPr/>
        </p:nvSpPr>
        <p:spPr>
          <a:xfrm>
            <a:off x="859536" y="385495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4" name="Text 12"/>
          <p:cNvSpPr txBox="1"/>
          <p:nvPr/>
        </p:nvSpPr>
        <p:spPr>
          <a:xfrm>
            <a:off x="1115568" y="382295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A PDF note-taking app, for example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[APPS YOU HAVE TESTED]</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15" name="Text 13"/>
          <p:cNvSpPr txBox="1"/>
          <p:nvPr/>
        </p:nvSpPr>
        <p:spPr>
          <a:xfrm>
            <a:off x="859536" y="408736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6" name="Text 14"/>
          <p:cNvSpPr txBox="1"/>
          <p:nvPr/>
        </p:nvSpPr>
        <p:spPr>
          <a:xfrm>
            <a:off x="1115568" y="405536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A stylus is helpful for handwriting, but not essential.</a:t>
            </a:r>
            <a:endParaRPr lang="en-US" sz="1050" dirty="0"/>
          </a:p>
        </p:txBody>
      </p:sp>
      <p:sp>
        <p:nvSpPr>
          <p:cNvPr id="17" name="Text 15"/>
          <p:cNvSpPr txBox="1"/>
          <p:nvPr/>
        </p:nvSpPr>
        <p:spPr>
          <a:xfrm>
            <a:off x="822960" y="441579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Getting started</a:t>
            </a:r>
            <a:endParaRPr lang="en-US" sz="1250" dirty="0"/>
          </a:p>
        </p:txBody>
      </p:sp>
      <p:sp>
        <p:nvSpPr>
          <p:cNvPr id="18" name="Text 16"/>
          <p:cNvSpPr txBox="1"/>
          <p:nvPr/>
        </p:nvSpPr>
        <p:spPr>
          <a:xfrm>
            <a:off x="841248" y="4717542"/>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1.</a:t>
            </a:r>
            <a:endParaRPr lang="en-US" sz="1050" dirty="0"/>
          </a:p>
        </p:txBody>
      </p:sp>
      <p:sp>
        <p:nvSpPr>
          <p:cNvPr id="19" name="Text 17"/>
          <p:cNvSpPr txBox="1"/>
          <p:nvPr/>
        </p:nvSpPr>
        <p:spPr>
          <a:xfrm>
            <a:off x="1115568" y="471754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Download the PDF to your tablet, or download it on a computer and send it to your tablet.</a:t>
            </a:r>
            <a:endParaRPr lang="en-US" sz="1050" dirty="0"/>
          </a:p>
        </p:txBody>
      </p:sp>
      <p:sp>
        <p:nvSpPr>
          <p:cNvPr id="20" name="Text 18"/>
          <p:cNvSpPr txBox="1"/>
          <p:nvPr/>
        </p:nvSpPr>
        <p:spPr>
          <a:xfrm>
            <a:off x="841248" y="4949952"/>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2.</a:t>
            </a:r>
            <a:endParaRPr lang="en-US" sz="1050" dirty="0"/>
          </a:p>
        </p:txBody>
      </p:sp>
      <p:sp>
        <p:nvSpPr>
          <p:cNvPr id="21" name="Text 19"/>
          <p:cNvSpPr txBox="1"/>
          <p:nvPr/>
        </p:nvSpPr>
        <p:spPr>
          <a:xfrm>
            <a:off x="1115568" y="494995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Open your note-taking app and use its import option to add the PDF.</a:t>
            </a:r>
            <a:endParaRPr lang="en-US" sz="1050" dirty="0"/>
          </a:p>
        </p:txBody>
      </p:sp>
      <p:sp>
        <p:nvSpPr>
          <p:cNvPr id="22" name="Text 20"/>
          <p:cNvSpPr txBox="1"/>
          <p:nvPr/>
        </p:nvSpPr>
        <p:spPr>
          <a:xfrm>
            <a:off x="841248" y="5182362"/>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3.</a:t>
            </a:r>
            <a:endParaRPr lang="en-US" sz="1050" dirty="0"/>
          </a:p>
        </p:txBody>
      </p:sp>
      <p:sp>
        <p:nvSpPr>
          <p:cNvPr id="23" name="Text 21"/>
          <p:cNvSpPr txBox="1"/>
          <p:nvPr/>
        </p:nvSpPr>
        <p:spPr>
          <a:xfrm>
            <a:off x="1115568" y="5182362"/>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To test the links, switch to reading or view mode. In many apps, links only work when you are not writing.</a:t>
            </a:r>
            <a:endParaRPr lang="en-US" sz="1050" dirty="0"/>
          </a:p>
        </p:txBody>
      </p:sp>
      <p:sp>
        <p:nvSpPr>
          <p:cNvPr id="24" name="Text 22"/>
          <p:cNvSpPr txBox="1"/>
          <p:nvPr/>
        </p:nvSpPr>
        <p:spPr>
          <a:xfrm>
            <a:off x="841248" y="5601462"/>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4.</a:t>
            </a:r>
            <a:endParaRPr lang="en-US" sz="1050" dirty="0"/>
          </a:p>
        </p:txBody>
      </p:sp>
      <p:sp>
        <p:nvSpPr>
          <p:cNvPr id="25" name="Text 23"/>
          <p:cNvSpPr txBox="1"/>
          <p:nvPr/>
        </p:nvSpPr>
        <p:spPr>
          <a:xfrm>
            <a:off x="1115568" y="560146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Tap a tab to jump to that section, then tap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home icon or back link]</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to return.</a:t>
            </a:r>
            <a:endParaRPr lang="en-US" sz="1050" dirty="0"/>
          </a:p>
        </p:txBody>
      </p:sp>
      <p:sp>
        <p:nvSpPr>
          <p:cNvPr id="26" name="Text 24"/>
          <p:cNvSpPr txBox="1"/>
          <p:nvPr/>
        </p:nvSpPr>
        <p:spPr>
          <a:xfrm>
            <a:off x="822960" y="596188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Helpful tips</a:t>
            </a:r>
            <a:endParaRPr lang="en-US" sz="1250" dirty="0"/>
          </a:p>
        </p:txBody>
      </p:sp>
      <p:sp>
        <p:nvSpPr>
          <p:cNvPr id="27" name="Text 25"/>
          <p:cNvSpPr txBox="1"/>
          <p:nvPr/>
        </p:nvSpPr>
        <p:spPr>
          <a:xfrm>
            <a:off x="859536" y="6295644"/>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8" name="Text 26"/>
          <p:cNvSpPr txBox="1"/>
          <p:nvPr/>
        </p:nvSpPr>
        <p:spPr>
          <a:xfrm>
            <a:off x="1115568" y="626364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Keep a blank copy of the planner before you start writing, so you can always start fresh.</a:t>
            </a:r>
            <a:endParaRPr lang="en-US" sz="1050" dirty="0"/>
          </a:p>
        </p:txBody>
      </p:sp>
      <p:sp>
        <p:nvSpPr>
          <p:cNvPr id="29" name="Text 27"/>
          <p:cNvSpPr txBox="1"/>
          <p:nvPr/>
        </p:nvSpPr>
        <p:spPr>
          <a:xfrm>
            <a:off x="859536" y="6528054"/>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30" name="Text 28"/>
          <p:cNvSpPr txBox="1"/>
          <p:nvPr/>
        </p:nvSpPr>
        <p:spPr>
          <a:xfrm>
            <a:off x="1115568" y="649605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Use your app's page tools to duplicate pages you use often, such as notes pages.</a:t>
            </a:r>
            <a:endParaRPr lang="en-US" sz="1050" dirty="0"/>
          </a:p>
        </p:txBody>
      </p:sp>
      <p:sp>
        <p:nvSpPr>
          <p:cNvPr id="31" name="Text 29"/>
          <p:cNvSpPr txBox="1"/>
          <p:nvPr/>
        </p:nvSpPr>
        <p:spPr>
          <a:xfrm>
            <a:off x="859536" y="6760464"/>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32" name="Text 30"/>
          <p:cNvSpPr txBox="1"/>
          <p:nvPr/>
        </p:nvSpPr>
        <p:spPr>
          <a:xfrm>
            <a:off x="1115568" y="6728460"/>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Back up your planner regularly, for example to cloud storage.</a:t>
            </a:r>
            <a:endParaRPr lang="en-US" sz="1050" dirty="0"/>
          </a:p>
        </p:txBody>
      </p:sp>
      <p:sp>
        <p:nvSpPr>
          <p:cNvPr id="33" name="Box background"/>
          <p:cNvSpPr/>
          <p:nvPr/>
        </p:nvSpPr>
        <p:spPr>
          <a:xfrm>
            <a:off x="822960" y="7052310"/>
            <a:ext cx="5916168" cy="1090422"/>
          </a:xfrm>
          <a:prstGeom prst="rect">
            <a:avLst/>
          </a:prstGeom>
          <a:solidFill>
            <a:srgbClr val="EEE8FF"/>
          </a:solidFill>
          <a:ln w="12700">
            <a:solidFill>
              <a:srgbClr val="EEE8FF"/>
            </a:solidFill>
            <a:prstDash val="solid"/>
          </a:ln>
        </p:spPr>
      </p:sp>
      <p:sp>
        <p:nvSpPr>
          <p:cNvPr id="34" name="Box edge"/>
          <p:cNvSpPr/>
          <p:nvPr/>
        </p:nvSpPr>
        <p:spPr>
          <a:xfrm>
            <a:off x="822960" y="7052310"/>
            <a:ext cx="54864" cy="1090422"/>
          </a:xfrm>
          <a:prstGeom prst="rect">
            <a:avLst/>
          </a:prstGeom>
          <a:solidFill>
            <a:srgbClr val="30245A"/>
          </a:solidFill>
          <a:ln w="12700">
            <a:solidFill>
              <a:srgbClr val="30245A"/>
            </a:solidFill>
            <a:prstDash val="solid"/>
          </a:ln>
        </p:spPr>
      </p:sp>
      <p:sp>
        <p:nvSpPr>
          <p:cNvPr id="35" name="Text 33"/>
          <p:cNvSpPr txBox="1"/>
          <p:nvPr/>
        </p:nvSpPr>
        <p:spPr>
          <a:xfrm>
            <a:off x="1078992" y="718032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Links not working?</a:t>
            </a:r>
            <a:endParaRPr lang="en-US" sz="1050" dirty="0"/>
          </a:p>
        </p:txBody>
      </p:sp>
      <p:sp>
        <p:nvSpPr>
          <p:cNvPr id="36" name="Text 34"/>
          <p:cNvSpPr txBox="1"/>
          <p:nvPr/>
        </p:nvSpPr>
        <p:spPr>
          <a:xfrm>
            <a:off x="1078992" y="7436358"/>
            <a:ext cx="550468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Check you are not in writing or editing mode, then tap the link again. If they still do not work, close and reopen the file. Some apps do not support links in PDFs.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list any apps you know do not work, or delete this sentence.]</a:t>
            </a:r>
            <a:endParaRPr lang="en-US" sz="1050" dirty="0"/>
          </a:p>
        </p:txBody>
      </p:sp>
      <p:sp>
        <p:nvSpPr>
          <p:cNvPr id="37" name="Shape 35"/>
          <p:cNvSpPr/>
          <p:nvPr/>
        </p:nvSpPr>
        <p:spPr>
          <a:xfrm>
            <a:off x="822960" y="10058400"/>
            <a:ext cx="5916168" cy="0"/>
          </a:xfrm>
          <a:prstGeom prst="line">
            <a:avLst/>
          </a:prstGeom>
          <a:noFill/>
          <a:ln w="9525">
            <a:solidFill>
              <a:srgbClr val="E6E2F0"/>
            </a:solidFill>
            <a:prstDash val="solid"/>
          </a:ln>
        </p:spPr>
      </p:sp>
      <p:sp>
        <p:nvSpPr>
          <p:cNvPr id="38"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4 OF 6: EDITABLE TEMPLATE GUIDE.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How to use your editable template</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Box background"/>
          <p:cNvSpPr/>
          <p:nvPr/>
        </p:nvSpPr>
        <p:spPr>
          <a:xfrm>
            <a:off x="822960" y="1691640"/>
            <a:ext cx="5916168" cy="1090422"/>
          </a:xfrm>
          <a:prstGeom prst="rect">
            <a:avLst/>
          </a:prstGeom>
          <a:solidFill>
            <a:srgbClr val="FFF5D1"/>
          </a:solidFill>
          <a:ln w="12700">
            <a:solidFill>
              <a:srgbClr val="FFF5D1"/>
            </a:solidFill>
            <a:prstDash val="solid"/>
          </a:ln>
        </p:spPr>
      </p:sp>
      <p:sp>
        <p:nvSpPr>
          <p:cNvPr id="6" name="Box edge"/>
          <p:cNvSpPr/>
          <p:nvPr/>
        </p:nvSpPr>
        <p:spPr>
          <a:xfrm>
            <a:off x="822960" y="1691640"/>
            <a:ext cx="54864" cy="1090422"/>
          </a:xfrm>
          <a:prstGeom prst="rect">
            <a:avLst/>
          </a:prstGeom>
          <a:solidFill>
            <a:srgbClr val="E0B43A"/>
          </a:solidFill>
          <a:ln w="12700">
            <a:solidFill>
              <a:srgbClr val="E0B43A"/>
            </a:solidFill>
            <a:prstDash val="solid"/>
          </a:ln>
        </p:spPr>
      </p:sp>
      <p:sp>
        <p:nvSpPr>
          <p:cNvPr id="7" name="Text 5"/>
          <p:cNvSpPr txBox="1"/>
          <p:nvPr/>
        </p:nvSpPr>
        <p:spPr>
          <a:xfrm>
            <a:off x="1078992" y="181965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6B4B00"/>
                </a:solidFill>
                <a:latin typeface="Arial" pitchFamily="34" charset="0"/>
                <a:ea typeface="Arial" pitchFamily="34" charset="-122"/>
                <a:cs typeface="Arial" pitchFamily="34" charset="-120"/>
              </a:rPr>
              <a:t>Note for the seller: delete this box</a:t>
            </a:r>
            <a:endParaRPr lang="en-US" sz="1050" dirty="0"/>
          </a:p>
        </p:txBody>
      </p:sp>
      <p:sp>
        <p:nvSpPr>
          <p:cNvPr id="8" name="Text 6"/>
          <p:cNvSpPr txBox="1"/>
          <p:nvPr/>
        </p:nvSpPr>
        <p:spPr>
          <a:xfrm>
            <a:off x="1078992" y="2075688"/>
            <a:ext cx="550468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Rewrite these steps for the app your template really uses and how you deliver it, for example a link inside a PDF. Check every step in that app before you send it. Then delete this box.</a:t>
            </a:r>
            <a:endParaRPr lang="en-US" sz="1050" dirty="0"/>
          </a:p>
        </p:txBody>
      </p:sp>
      <p:sp>
        <p:nvSpPr>
          <p:cNvPr id="9" name="Text 7"/>
          <p:cNvSpPr txBox="1"/>
          <p:nvPr/>
        </p:nvSpPr>
        <p:spPr>
          <a:xfrm>
            <a:off x="822960" y="2964942"/>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is an editable template for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Canva / Google Slides / Microsoft Word]</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You can change the text, colours and images to make it your own.</a:t>
            </a:r>
            <a:endParaRPr lang="en-US" sz="1050" dirty="0"/>
          </a:p>
        </p:txBody>
      </p:sp>
      <p:sp>
        <p:nvSpPr>
          <p:cNvPr id="10" name="Text 8"/>
          <p:cNvSpPr txBox="1"/>
          <p:nvPr/>
        </p:nvSpPr>
        <p:spPr>
          <a:xfrm>
            <a:off x="822960" y="3475482"/>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Getting your copy</a:t>
            </a:r>
            <a:endParaRPr lang="en-US" sz="1250" dirty="0"/>
          </a:p>
        </p:txBody>
      </p:sp>
      <p:sp>
        <p:nvSpPr>
          <p:cNvPr id="11" name="Text 9"/>
          <p:cNvSpPr txBox="1"/>
          <p:nvPr/>
        </p:nvSpPr>
        <p:spPr>
          <a:xfrm>
            <a:off x="841248" y="3777234"/>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1.</a:t>
            </a:r>
            <a:endParaRPr lang="en-US" sz="1050" dirty="0"/>
          </a:p>
        </p:txBody>
      </p:sp>
      <p:sp>
        <p:nvSpPr>
          <p:cNvPr id="12" name="Text 10"/>
          <p:cNvSpPr txBox="1"/>
          <p:nvPr/>
        </p:nvSpPr>
        <p:spPr>
          <a:xfrm>
            <a:off x="1115568" y="377723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Open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PDF that came with your download]</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and click the template link.</a:t>
            </a:r>
            <a:endParaRPr lang="en-US" sz="1050" dirty="0"/>
          </a:p>
        </p:txBody>
      </p:sp>
      <p:sp>
        <p:nvSpPr>
          <p:cNvPr id="13" name="Text 11"/>
          <p:cNvSpPr txBox="1"/>
          <p:nvPr/>
        </p:nvSpPr>
        <p:spPr>
          <a:xfrm>
            <a:off x="841248" y="4009644"/>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2.</a:t>
            </a:r>
            <a:endParaRPr lang="en-US" sz="1050" dirty="0"/>
          </a:p>
        </p:txBody>
      </p:sp>
      <p:sp>
        <p:nvSpPr>
          <p:cNvPr id="14" name="Text 12"/>
          <p:cNvSpPr txBox="1"/>
          <p:nvPr/>
        </p:nvSpPr>
        <p:spPr>
          <a:xfrm>
            <a:off x="1115568" y="400964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Sign in to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[APP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or create a free account if you do not have one.</a:t>
            </a:r>
            <a:endParaRPr lang="en-US" sz="1050" dirty="0"/>
          </a:p>
        </p:txBody>
      </p:sp>
      <p:sp>
        <p:nvSpPr>
          <p:cNvPr id="15" name="Text 13"/>
          <p:cNvSpPr txBox="1"/>
          <p:nvPr/>
        </p:nvSpPr>
        <p:spPr>
          <a:xfrm>
            <a:off x="841248" y="4242054"/>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3.</a:t>
            </a:r>
            <a:endParaRPr lang="en-US" sz="1050" dirty="0"/>
          </a:p>
        </p:txBody>
      </p:sp>
      <p:sp>
        <p:nvSpPr>
          <p:cNvPr id="16" name="Text 14"/>
          <p:cNvSpPr txBox="1"/>
          <p:nvPr/>
        </p:nvSpPr>
        <p:spPr>
          <a:xfrm>
            <a:off x="1115568" y="4242054"/>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Choose the option to use or copy the template. This saves your own copy to your account, so your changes never affect anyone else.</a:t>
            </a:r>
            <a:endParaRPr lang="en-US" sz="1050" dirty="0"/>
          </a:p>
        </p:txBody>
      </p:sp>
      <p:sp>
        <p:nvSpPr>
          <p:cNvPr id="17" name="Text 15"/>
          <p:cNvSpPr txBox="1"/>
          <p:nvPr/>
        </p:nvSpPr>
        <p:spPr>
          <a:xfrm>
            <a:off x="841248" y="4661154"/>
            <a:ext cx="256032" cy="186690"/>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4.</a:t>
            </a:r>
            <a:endParaRPr lang="en-US" sz="1050" dirty="0"/>
          </a:p>
        </p:txBody>
      </p:sp>
      <p:sp>
        <p:nvSpPr>
          <p:cNvPr id="18" name="Text 16"/>
          <p:cNvSpPr txBox="1"/>
          <p:nvPr/>
        </p:nvSpPr>
        <p:spPr>
          <a:xfrm>
            <a:off x="1115568" y="466115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Rename your copy so it is easy to find later.</a:t>
            </a:r>
            <a:endParaRPr lang="en-US" sz="1050" dirty="0"/>
          </a:p>
        </p:txBody>
      </p:sp>
      <p:sp>
        <p:nvSpPr>
          <p:cNvPr id="19" name="Text 17"/>
          <p:cNvSpPr txBox="1"/>
          <p:nvPr/>
        </p:nvSpPr>
        <p:spPr>
          <a:xfrm>
            <a:off x="822960" y="502158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Editing</a:t>
            </a:r>
            <a:endParaRPr lang="en-US" sz="1250" dirty="0"/>
          </a:p>
        </p:txBody>
      </p:sp>
      <p:sp>
        <p:nvSpPr>
          <p:cNvPr id="20" name="Text 18"/>
          <p:cNvSpPr txBox="1"/>
          <p:nvPr/>
        </p:nvSpPr>
        <p:spPr>
          <a:xfrm>
            <a:off x="859536" y="535533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1" name="Text 19"/>
          <p:cNvSpPr txBox="1"/>
          <p:nvPr/>
        </p:nvSpPr>
        <p:spPr>
          <a:xfrm>
            <a:off x="1115568" y="532333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Click any text box to change the wording.</a:t>
            </a:r>
            <a:endParaRPr lang="en-US" sz="1050" dirty="0"/>
          </a:p>
        </p:txBody>
      </p:sp>
      <p:sp>
        <p:nvSpPr>
          <p:cNvPr id="22" name="Text 20"/>
          <p:cNvSpPr txBox="1"/>
          <p:nvPr/>
        </p:nvSpPr>
        <p:spPr>
          <a:xfrm>
            <a:off x="859536" y="558774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3" name="Text 21"/>
          <p:cNvSpPr txBox="1"/>
          <p:nvPr/>
        </p:nvSpPr>
        <p:spPr>
          <a:xfrm>
            <a:off x="1115568" y="555574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Select an element to change its colour, font or size.</a:t>
            </a:r>
            <a:endParaRPr lang="en-US" sz="1050" dirty="0"/>
          </a:p>
        </p:txBody>
      </p:sp>
      <p:sp>
        <p:nvSpPr>
          <p:cNvPr id="24" name="Text 22"/>
          <p:cNvSpPr txBox="1"/>
          <p:nvPr/>
        </p:nvSpPr>
        <p:spPr>
          <a:xfrm>
            <a:off x="859536" y="582015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5" name="Text 23"/>
          <p:cNvSpPr txBox="1"/>
          <p:nvPr/>
        </p:nvSpPr>
        <p:spPr>
          <a:xfrm>
            <a:off x="1115568" y="5788152"/>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To replace an image,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the steps for your app, for example drag a new image onto the old one]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26" name="Text 24"/>
          <p:cNvSpPr txBox="1"/>
          <p:nvPr/>
        </p:nvSpPr>
        <p:spPr>
          <a:xfrm>
            <a:off x="859536" y="623925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7" name="Text 25"/>
          <p:cNvSpPr txBox="1"/>
          <p:nvPr/>
        </p:nvSpPr>
        <p:spPr>
          <a:xfrm>
            <a:off x="1115568" y="6207252"/>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say whether any fonts or elements need a paid account, or that everything works with a free account.]</a:t>
            </a:r>
            <a:endParaRPr lang="en-US" sz="1050" dirty="0"/>
          </a:p>
        </p:txBody>
      </p:sp>
      <p:sp>
        <p:nvSpPr>
          <p:cNvPr id="28" name="Text 26"/>
          <p:cNvSpPr txBox="1"/>
          <p:nvPr/>
        </p:nvSpPr>
        <p:spPr>
          <a:xfrm>
            <a:off x="822960" y="675436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Saving and sharing</a:t>
            </a:r>
            <a:endParaRPr lang="en-US" sz="1250" dirty="0"/>
          </a:p>
        </p:txBody>
      </p:sp>
      <p:sp>
        <p:nvSpPr>
          <p:cNvPr id="29" name="Text 27"/>
          <p:cNvSpPr txBox="1"/>
          <p:nvPr/>
        </p:nvSpPr>
        <p:spPr>
          <a:xfrm>
            <a:off x="822960" y="7056120"/>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When you have finished, download your design as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PDF for printing / PNG or JPG for social media]</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any recommended download settings, or delete this sentence.]</a:t>
            </a:r>
            <a:endParaRPr lang="en-US" sz="1050" dirty="0"/>
          </a:p>
        </p:txBody>
      </p:sp>
      <p:sp>
        <p:nvSpPr>
          <p:cNvPr id="30" name="Box background"/>
          <p:cNvSpPr/>
          <p:nvPr/>
        </p:nvSpPr>
        <p:spPr>
          <a:xfrm>
            <a:off x="822960" y="7530084"/>
            <a:ext cx="5916168" cy="903732"/>
          </a:xfrm>
          <a:prstGeom prst="rect">
            <a:avLst/>
          </a:prstGeom>
          <a:solidFill>
            <a:srgbClr val="EEE8FF"/>
          </a:solidFill>
          <a:ln w="12700">
            <a:solidFill>
              <a:srgbClr val="EEE8FF"/>
            </a:solidFill>
            <a:prstDash val="solid"/>
          </a:ln>
        </p:spPr>
      </p:sp>
      <p:sp>
        <p:nvSpPr>
          <p:cNvPr id="31" name="Box edge"/>
          <p:cNvSpPr/>
          <p:nvPr/>
        </p:nvSpPr>
        <p:spPr>
          <a:xfrm>
            <a:off x="822960" y="7530084"/>
            <a:ext cx="54864" cy="903732"/>
          </a:xfrm>
          <a:prstGeom prst="rect">
            <a:avLst/>
          </a:prstGeom>
          <a:solidFill>
            <a:srgbClr val="30245A"/>
          </a:solidFill>
          <a:ln w="12700">
            <a:solidFill>
              <a:srgbClr val="30245A"/>
            </a:solidFill>
            <a:prstDash val="solid"/>
          </a:ln>
        </p:spPr>
      </p:sp>
      <p:sp>
        <p:nvSpPr>
          <p:cNvPr id="32" name="Text 30"/>
          <p:cNvSpPr txBox="1"/>
          <p:nvPr/>
        </p:nvSpPr>
        <p:spPr>
          <a:xfrm>
            <a:off x="1078992" y="7658100"/>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Please note</a:t>
            </a:r>
            <a:endParaRPr lang="en-US" sz="1050" dirty="0"/>
          </a:p>
        </p:txBody>
      </p:sp>
      <p:sp>
        <p:nvSpPr>
          <p:cNvPr id="33" name="Text 31"/>
          <p:cNvSpPr txBox="1"/>
          <p:nvPr/>
        </p:nvSpPr>
        <p:spPr>
          <a:xfrm>
            <a:off x="1078992" y="7914132"/>
            <a:ext cx="550468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The template link is for your use only. Please do not share it, as each copy is licensed to one buyer. See the licence for details.</a:t>
            </a:r>
            <a:endParaRPr lang="en-US" sz="1050" dirty="0"/>
          </a:p>
        </p:txBody>
      </p:sp>
      <p:sp>
        <p:nvSpPr>
          <p:cNvPr id="34" name="Shape 32"/>
          <p:cNvSpPr/>
          <p:nvPr/>
        </p:nvSpPr>
        <p:spPr>
          <a:xfrm>
            <a:off x="822960" y="10058400"/>
            <a:ext cx="5916168" cy="0"/>
          </a:xfrm>
          <a:prstGeom prst="line">
            <a:avLst/>
          </a:prstGeom>
          <a:noFill/>
          <a:ln w="9525">
            <a:solidFill>
              <a:srgbClr val="E6E2F0"/>
            </a:solidFill>
            <a:prstDash val="solid"/>
          </a:ln>
        </p:spPr>
      </p:sp>
      <p:sp>
        <p:nvSpPr>
          <p:cNvPr id="35"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5 OF 6: LICENCE AND TERMS OF USE.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Licence and terms of use</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Box background"/>
          <p:cNvSpPr/>
          <p:nvPr/>
        </p:nvSpPr>
        <p:spPr>
          <a:xfrm>
            <a:off x="822960" y="1691640"/>
            <a:ext cx="5916168" cy="1277112"/>
          </a:xfrm>
          <a:prstGeom prst="rect">
            <a:avLst/>
          </a:prstGeom>
          <a:solidFill>
            <a:srgbClr val="FFF5D1"/>
          </a:solidFill>
          <a:ln w="12700">
            <a:solidFill>
              <a:srgbClr val="FFF5D1"/>
            </a:solidFill>
            <a:prstDash val="solid"/>
          </a:ln>
        </p:spPr>
      </p:sp>
      <p:sp>
        <p:nvSpPr>
          <p:cNvPr id="6" name="Box edge"/>
          <p:cNvSpPr/>
          <p:nvPr/>
        </p:nvSpPr>
        <p:spPr>
          <a:xfrm>
            <a:off x="822960" y="1691640"/>
            <a:ext cx="54864" cy="1277112"/>
          </a:xfrm>
          <a:prstGeom prst="rect">
            <a:avLst/>
          </a:prstGeom>
          <a:solidFill>
            <a:srgbClr val="E0B43A"/>
          </a:solidFill>
          <a:ln w="12700">
            <a:solidFill>
              <a:srgbClr val="E0B43A"/>
            </a:solidFill>
            <a:prstDash val="solid"/>
          </a:ln>
        </p:spPr>
      </p:sp>
      <p:sp>
        <p:nvSpPr>
          <p:cNvPr id="7" name="Text 5"/>
          <p:cNvSpPr txBox="1"/>
          <p:nvPr/>
        </p:nvSpPr>
        <p:spPr>
          <a:xfrm>
            <a:off x="1078992" y="1819656"/>
            <a:ext cx="5504688" cy="219456"/>
          </a:xfrm>
          <a:prstGeom prst="rect">
            <a:avLst/>
          </a:prstGeom>
          <a:noFill/>
          <a:ln/>
        </p:spPr>
        <p:txBody>
          <a:bodyPr wrap="square" lIns="0" tIns="0" rIns="0" bIns="0" rtlCol="0" anchor="t"/>
          <a:lstStyle/>
          <a:p>
            <a:pPr indent="0" marL="0">
              <a:lnSpc>
                <a:spcPct val="115000"/>
              </a:lnSpc>
              <a:buNone/>
            </a:pPr>
            <a:r>
              <a:rPr lang="en-US" sz="1050" b="1" dirty="0">
                <a:solidFill>
                  <a:srgbClr val="6B4B00"/>
                </a:solidFill>
                <a:latin typeface="Arial" pitchFamily="34" charset="0"/>
                <a:ea typeface="Arial" pitchFamily="34" charset="-122"/>
                <a:cs typeface="Arial" pitchFamily="34" charset="-120"/>
              </a:rPr>
              <a:t>Note for the seller: delete this box</a:t>
            </a:r>
            <a:endParaRPr lang="en-US" sz="1050" dirty="0"/>
          </a:p>
        </p:txBody>
      </p:sp>
      <p:sp>
        <p:nvSpPr>
          <p:cNvPr id="8" name="Text 6"/>
          <p:cNvSpPr txBox="1"/>
          <p:nvPr/>
        </p:nvSpPr>
        <p:spPr>
          <a:xfrm>
            <a:off x="1078992" y="2075688"/>
            <a:ext cx="5504688" cy="74676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This is an editable starting point, not legal advice, and using it does not on its own make your shop legally compliant. Check it against your platform's rules and the consumer law that applies to you and your buyers, and get professional advice if you are unsure. Then delete this box.</a:t>
            </a:r>
            <a:endParaRPr lang="en-US" sz="1050" dirty="0"/>
          </a:p>
        </p:txBody>
      </p:sp>
      <p:sp>
        <p:nvSpPr>
          <p:cNvPr id="9" name="Text 7"/>
          <p:cNvSpPr txBox="1"/>
          <p:nvPr/>
        </p:nvSpPr>
        <p:spPr>
          <a:xfrm>
            <a:off x="822960" y="3151632"/>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Thank you for buying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[PRODUCT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from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By downloading and using these files, you agree to the terms below.</a:t>
            </a:r>
            <a:endParaRPr lang="en-US" sz="1050" dirty="0"/>
          </a:p>
        </p:txBody>
      </p:sp>
      <p:sp>
        <p:nvSpPr>
          <p:cNvPr id="10" name="Text 8"/>
          <p:cNvSpPr txBox="1"/>
          <p:nvPr/>
        </p:nvSpPr>
        <p:spPr>
          <a:xfrm>
            <a:off x="822960" y="3662172"/>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You may</a:t>
            </a:r>
            <a:endParaRPr lang="en-US" sz="1250" dirty="0"/>
          </a:p>
        </p:txBody>
      </p:sp>
      <p:sp>
        <p:nvSpPr>
          <p:cNvPr id="11" name="Text 9"/>
          <p:cNvSpPr txBox="1"/>
          <p:nvPr/>
        </p:nvSpPr>
        <p:spPr>
          <a:xfrm>
            <a:off x="859536" y="399592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2" name="Text 10"/>
          <p:cNvSpPr txBox="1"/>
          <p:nvPr/>
        </p:nvSpPr>
        <p:spPr>
          <a:xfrm>
            <a:off x="1115568" y="3963924"/>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Use the files for your own personal, non-commercial use.</a:t>
            </a:r>
            <a:endParaRPr lang="en-US" sz="1050" dirty="0"/>
          </a:p>
        </p:txBody>
      </p:sp>
      <p:sp>
        <p:nvSpPr>
          <p:cNvPr id="13" name="Text 11"/>
          <p:cNvSpPr txBox="1"/>
          <p:nvPr/>
        </p:nvSpPr>
        <p:spPr>
          <a:xfrm>
            <a:off x="859536" y="422833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4" name="Text 12"/>
          <p:cNvSpPr txBox="1"/>
          <p:nvPr/>
        </p:nvSpPr>
        <p:spPr>
          <a:xfrm>
            <a:off x="1115568" y="4196334"/>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Print as many copies as you need for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yourself / your household / your own classroom]</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15" name="Text 13"/>
          <p:cNvSpPr txBox="1"/>
          <p:nvPr/>
        </p:nvSpPr>
        <p:spPr>
          <a:xfrm>
            <a:off x="859536" y="4647438"/>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6" name="Text 14"/>
          <p:cNvSpPr txBox="1"/>
          <p:nvPr/>
        </p:nvSpPr>
        <p:spPr>
          <a:xfrm>
            <a:off x="1115568" y="4615434"/>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optional, for example use the files to run your own small business, but not to resell them. Delete if not allowed.]</a:t>
            </a:r>
            <a:endParaRPr lang="en-US" sz="1050" dirty="0"/>
          </a:p>
        </p:txBody>
      </p:sp>
      <p:sp>
        <p:nvSpPr>
          <p:cNvPr id="17" name="Text 15"/>
          <p:cNvSpPr txBox="1"/>
          <p:nvPr/>
        </p:nvSpPr>
        <p:spPr>
          <a:xfrm>
            <a:off x="822960" y="516255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You may not</a:t>
            </a:r>
            <a:endParaRPr lang="en-US" sz="1250" dirty="0"/>
          </a:p>
        </p:txBody>
      </p:sp>
      <p:sp>
        <p:nvSpPr>
          <p:cNvPr id="18" name="Text 16"/>
          <p:cNvSpPr txBox="1"/>
          <p:nvPr/>
        </p:nvSpPr>
        <p:spPr>
          <a:xfrm>
            <a:off x="859536" y="549630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19" name="Text 17"/>
          <p:cNvSpPr txBox="1"/>
          <p:nvPr/>
        </p:nvSpPr>
        <p:spPr>
          <a:xfrm>
            <a:off x="1115568" y="5464302"/>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Share, sell, resell, give away or distribute the files or any part of them, in digital or printed form.</a:t>
            </a:r>
            <a:endParaRPr lang="en-US" sz="1050" dirty="0"/>
          </a:p>
        </p:txBody>
      </p:sp>
      <p:sp>
        <p:nvSpPr>
          <p:cNvPr id="20" name="Text 18"/>
          <p:cNvSpPr txBox="1"/>
          <p:nvPr/>
        </p:nvSpPr>
        <p:spPr>
          <a:xfrm>
            <a:off x="859536" y="591540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1" name="Text 19"/>
          <p:cNvSpPr txBox="1"/>
          <p:nvPr/>
        </p:nvSpPr>
        <p:spPr>
          <a:xfrm>
            <a:off x="1115568" y="5883402"/>
            <a:ext cx="5623560"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Upload the files to any website, file sharing service or shared drive where others can access them.</a:t>
            </a:r>
            <a:endParaRPr lang="en-US" sz="1050" dirty="0"/>
          </a:p>
        </p:txBody>
      </p:sp>
      <p:sp>
        <p:nvSpPr>
          <p:cNvPr id="22" name="Text 20"/>
          <p:cNvSpPr txBox="1"/>
          <p:nvPr/>
        </p:nvSpPr>
        <p:spPr>
          <a:xfrm>
            <a:off x="859536" y="633450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3" name="Text 21"/>
          <p:cNvSpPr txBox="1"/>
          <p:nvPr/>
        </p:nvSpPr>
        <p:spPr>
          <a:xfrm>
            <a:off x="1115568" y="630250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Claim the designs as your own or use them in a product you sell.</a:t>
            </a:r>
            <a:endParaRPr lang="en-US" sz="1050" dirty="0"/>
          </a:p>
        </p:txBody>
      </p:sp>
      <p:sp>
        <p:nvSpPr>
          <p:cNvPr id="24" name="Text 22"/>
          <p:cNvSpPr txBox="1"/>
          <p:nvPr/>
        </p:nvSpPr>
        <p:spPr>
          <a:xfrm>
            <a:off x="859536" y="6566916"/>
            <a:ext cx="182880" cy="186690"/>
          </a:xfrm>
          <a:prstGeom prst="rect">
            <a:avLst/>
          </a:prstGeom>
          <a:noFill/>
          <a:ln/>
        </p:spPr>
        <p:txBody>
          <a:bodyPr wrap="square" lIns="0" tIns="0" rIns="0" bIns="0" rtlCol="0" anchor="t"/>
          <a:lstStyle/>
          <a:p>
            <a:pPr indent="0" marL="0">
              <a:lnSpc>
                <a:spcPct val="115000"/>
              </a:lnSpc>
              <a:buNone/>
            </a:pPr>
            <a:r>
              <a:rPr lang="en-US" sz="700" dirty="0">
                <a:solidFill>
                  <a:srgbClr val="42BFA5"/>
                </a:solidFill>
                <a:latin typeface="Arial" pitchFamily="34" charset="0"/>
                <a:ea typeface="Arial" pitchFamily="34" charset="-122"/>
                <a:cs typeface="Arial" pitchFamily="34" charset="-120"/>
              </a:rPr>
              <a:t>●</a:t>
            </a:r>
            <a:endParaRPr lang="en-US" sz="700" dirty="0"/>
          </a:p>
        </p:txBody>
      </p:sp>
      <p:sp>
        <p:nvSpPr>
          <p:cNvPr id="25" name="Text 23"/>
          <p:cNvSpPr txBox="1"/>
          <p:nvPr/>
        </p:nvSpPr>
        <p:spPr>
          <a:xfrm>
            <a:off x="1115568" y="6534912"/>
            <a:ext cx="5623560"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anything else you want to exclude, or delete this line.]</a:t>
            </a:r>
            <a:endParaRPr lang="en-US" sz="1050" dirty="0"/>
          </a:p>
        </p:txBody>
      </p:sp>
      <p:sp>
        <p:nvSpPr>
          <p:cNvPr id="26" name="Text 24"/>
          <p:cNvSpPr txBox="1"/>
          <p:nvPr/>
        </p:nvSpPr>
        <p:spPr>
          <a:xfrm>
            <a:off x="822960" y="6895338"/>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Copyright</a:t>
            </a:r>
            <a:endParaRPr lang="en-US" sz="1250" dirty="0"/>
          </a:p>
        </p:txBody>
      </p:sp>
      <p:sp>
        <p:nvSpPr>
          <p:cNvPr id="27" name="Text 25"/>
          <p:cNvSpPr txBox="1"/>
          <p:nvPr/>
        </p:nvSpPr>
        <p:spPr>
          <a:xfrm>
            <a:off x="822960" y="7197090"/>
            <a:ext cx="591616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All designs and content are copyright ©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[YEAR]</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[YOUR NAME OR BUSINESS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All rights reserved. Buying the files gives you a licence to use them as described above. It does not transfer ownership or copyright.</a:t>
            </a:r>
            <a:endParaRPr lang="en-US" sz="1050" dirty="0"/>
          </a:p>
        </p:txBody>
      </p:sp>
      <p:sp>
        <p:nvSpPr>
          <p:cNvPr id="28" name="Text 26"/>
          <p:cNvSpPr txBox="1"/>
          <p:nvPr/>
        </p:nvSpPr>
        <p:spPr>
          <a:xfrm>
            <a:off x="822960" y="7894320"/>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Commercial use</a:t>
            </a:r>
            <a:endParaRPr lang="en-US" sz="1250" dirty="0"/>
          </a:p>
        </p:txBody>
      </p:sp>
      <p:sp>
        <p:nvSpPr>
          <p:cNvPr id="29" name="Text 27"/>
          <p:cNvSpPr txBox="1"/>
          <p:nvPr/>
        </p:nvSpPr>
        <p:spPr>
          <a:xfrm>
            <a:off x="822960" y="8196072"/>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Commercial use is not permitted. / A commercial licence is available separately. Contact me for details. / Please contact me about commercial use.]</a:t>
            </a:r>
            <a:endParaRPr lang="en-US" sz="1050" dirty="0"/>
          </a:p>
        </p:txBody>
      </p:sp>
      <p:sp>
        <p:nvSpPr>
          <p:cNvPr id="30" name="Text 28"/>
          <p:cNvSpPr txBox="1"/>
          <p:nvPr/>
        </p:nvSpPr>
        <p:spPr>
          <a:xfrm>
            <a:off x="822960" y="8706612"/>
            <a:ext cx="5916168" cy="256032"/>
          </a:xfrm>
          <a:prstGeom prst="rect">
            <a:avLst/>
          </a:prstGeom>
          <a:noFill/>
          <a:ln/>
        </p:spPr>
        <p:txBody>
          <a:bodyPr wrap="square" lIns="0" tIns="0" rIns="0" bIns="0" rtlCol="0" anchor="t"/>
          <a:lstStyle/>
          <a:p>
            <a:pPr indent="0" marL="0">
              <a:lnSpc>
                <a:spcPct val="115000"/>
              </a:lnSpc>
              <a:buNone/>
            </a:pPr>
            <a:r>
              <a:rPr lang="en-US" sz="1250" b="1" dirty="0">
                <a:solidFill>
                  <a:srgbClr val="30245A"/>
                </a:solidFill>
                <a:latin typeface="Arial" pitchFamily="34" charset="0"/>
                <a:ea typeface="Arial" pitchFamily="34" charset="-122"/>
                <a:cs typeface="Arial" pitchFamily="34" charset="-120"/>
              </a:rPr>
              <a:t>Refunds</a:t>
            </a:r>
            <a:endParaRPr lang="en-US" sz="1250" dirty="0"/>
          </a:p>
        </p:txBody>
      </p:sp>
      <p:sp>
        <p:nvSpPr>
          <p:cNvPr id="31" name="Text 29"/>
          <p:cNvSpPr txBox="1"/>
          <p:nvPr/>
        </p:nvSpPr>
        <p:spPr>
          <a:xfrm>
            <a:off x="822960" y="9008364"/>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[EDIT: your refund policy for digital downloads. Make sure it matches your platform's rules and the consumer law that applies to you and your buyers.]</a:t>
            </a:r>
            <a:endParaRPr lang="en-US" sz="1050" dirty="0"/>
          </a:p>
        </p:txBody>
      </p:sp>
      <p:sp>
        <p:nvSpPr>
          <p:cNvPr id="32" name="Text 30"/>
          <p:cNvSpPr txBox="1"/>
          <p:nvPr/>
        </p:nvSpPr>
        <p:spPr>
          <a:xfrm>
            <a:off x="822960" y="9482328"/>
            <a:ext cx="5916168"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Questions about this licence? Contact me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[CONTACT EMAIL OR SHOP MESSAGES]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a:t>
            </a:r>
            <a:endParaRPr lang="en-US" sz="1050" dirty="0"/>
          </a:p>
        </p:txBody>
      </p:sp>
      <p:sp>
        <p:nvSpPr>
          <p:cNvPr id="33" name="Shape 31"/>
          <p:cNvSpPr/>
          <p:nvPr/>
        </p:nvSpPr>
        <p:spPr>
          <a:xfrm>
            <a:off x="822960" y="10058400"/>
            <a:ext cx="5916168" cy="0"/>
          </a:xfrm>
          <a:prstGeom prst="line">
            <a:avLst/>
          </a:prstGeom>
          <a:noFill/>
          <a:ln w="9525">
            <a:solidFill>
              <a:srgbClr val="E6E2F0"/>
            </a:solidFill>
            <a:prstDash val="solid"/>
          </a:ln>
        </p:spPr>
      </p:sp>
      <p:sp>
        <p:nvSpPr>
          <p:cNvPr id="34"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mplate label (delete)"/>
          <p:cNvSpPr txBox="1"/>
          <p:nvPr/>
        </p:nvSpPr>
        <p:spPr>
          <a:xfrm>
            <a:off x="822960" y="640080"/>
            <a:ext cx="5916168" cy="201168"/>
          </a:xfrm>
          <a:prstGeom prst="rect">
            <a:avLst/>
          </a:prstGeom>
          <a:noFill/>
          <a:ln/>
        </p:spPr>
        <p:txBody>
          <a:bodyPr wrap="square" lIns="0" tIns="0" rIns="0" bIns="0" rtlCol="0" anchor="t"/>
          <a:lstStyle/>
          <a:p>
            <a:pPr indent="0" marL="0">
              <a:lnSpc>
                <a:spcPct val="115000"/>
              </a:lnSpc>
              <a:buNone/>
            </a:pPr>
            <a:r>
              <a:rPr lang="en-US" sz="750" b="1" dirty="0">
                <a:solidFill>
                  <a:srgbClr val="1C1A24"/>
                </a:solidFill>
                <a:highlight>
                  <a:srgbClr val="FFFF00"/>
                </a:highlight>
                <a:latin typeface="Arial" pitchFamily="34" charset="0"/>
                <a:ea typeface="Arial" pitchFamily="34" charset="-122"/>
                <a:cs typeface="Arial" pitchFamily="34" charset="-120"/>
              </a:rPr>
              <a:t>[TEMPLATE 6 OF 6: HELP AND TROUBLESHOOTING. DELETE THIS LINE]</a:t>
            </a:r>
            <a:endParaRPr lang="en-US" sz="1050" dirty="0"/>
          </a:p>
        </p:txBody>
      </p:sp>
      <p:sp>
        <p:nvSpPr>
          <p:cNvPr id="3" name="Title"/>
          <p:cNvSpPr txBox="1"/>
          <p:nvPr/>
        </p:nvSpPr>
        <p:spPr>
          <a:xfrm>
            <a:off x="822960" y="932688"/>
            <a:ext cx="5916168" cy="457200"/>
          </a:xfrm>
          <a:prstGeom prst="rect">
            <a:avLst/>
          </a:prstGeom>
          <a:noFill/>
          <a:ln/>
        </p:spPr>
        <p:txBody>
          <a:bodyPr wrap="square" lIns="0" tIns="0" rIns="0" bIns="0" rtlCol="0" anchor="t"/>
          <a:lstStyle/>
          <a:p>
            <a:pPr indent="0" marL="0">
              <a:lnSpc>
                <a:spcPct val="115000"/>
              </a:lnSpc>
              <a:buNone/>
            </a:pPr>
            <a:r>
              <a:rPr lang="en-US" sz="2100" b="1" dirty="0">
                <a:solidFill>
                  <a:srgbClr val="30245A"/>
                </a:solidFill>
                <a:latin typeface="Arial" pitchFamily="34" charset="0"/>
                <a:ea typeface="Arial" pitchFamily="34" charset="-122"/>
                <a:cs typeface="Arial" pitchFamily="34" charset="-120"/>
              </a:rPr>
              <a:t>Help and troubleshooting</a:t>
            </a:r>
            <a:endParaRPr lang="en-US" sz="2100" dirty="0"/>
          </a:p>
        </p:txBody>
      </p:sp>
      <p:sp>
        <p:nvSpPr>
          <p:cNvPr id="4" name="Shape 2"/>
          <p:cNvSpPr/>
          <p:nvPr/>
        </p:nvSpPr>
        <p:spPr>
          <a:xfrm>
            <a:off x="822960" y="1463040"/>
            <a:ext cx="5916168" cy="0"/>
          </a:xfrm>
          <a:prstGeom prst="line">
            <a:avLst/>
          </a:prstGeom>
          <a:noFill/>
          <a:ln w="19050">
            <a:solidFill>
              <a:srgbClr val="C9BCF2"/>
            </a:solidFill>
            <a:prstDash val="solid"/>
          </a:ln>
        </p:spPr>
      </p:sp>
      <p:sp>
        <p:nvSpPr>
          <p:cNvPr id="5" name="Text 3"/>
          <p:cNvSpPr txBox="1"/>
          <p:nvPr/>
        </p:nvSpPr>
        <p:spPr>
          <a:xfrm>
            <a:off x="822960" y="1691640"/>
            <a:ext cx="5916168" cy="18669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Most download problems have a quick fix. Find your question below.</a:t>
            </a:r>
            <a:endParaRPr lang="en-US" sz="1050" dirty="0"/>
          </a:p>
        </p:txBody>
      </p:sp>
      <p:sp>
        <p:nvSpPr>
          <p:cNvPr id="6" name="Text 4"/>
          <p:cNvSpPr txBox="1"/>
          <p:nvPr/>
        </p:nvSpPr>
        <p:spPr>
          <a:xfrm>
            <a:off x="822960" y="197891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I cannot find my download.</a:t>
            </a:r>
            <a:endParaRPr lang="en-US" sz="1050" dirty="0"/>
          </a:p>
        </p:txBody>
      </p:sp>
      <p:sp>
        <p:nvSpPr>
          <p:cNvPr id="7" name="Text 5"/>
          <p:cNvSpPr txBox="1"/>
          <p:nvPr/>
        </p:nvSpPr>
        <p:spPr>
          <a:xfrm>
            <a:off x="822960" y="2234946"/>
            <a:ext cx="5916168" cy="56007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Check your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[PLATFORM NAME]</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account under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[CHOOSE: Purchases / Library / Orders]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and your email, including your spam or promotions folder. If you checked out as a guest, use the link in your order confirmation email.</a:t>
            </a:r>
            <a:endParaRPr lang="en-US" sz="1050" dirty="0"/>
          </a:p>
        </p:txBody>
      </p:sp>
      <p:sp>
        <p:nvSpPr>
          <p:cNvPr id="8" name="Shape 6"/>
          <p:cNvSpPr/>
          <p:nvPr/>
        </p:nvSpPr>
        <p:spPr>
          <a:xfrm>
            <a:off x="822960" y="2886456"/>
            <a:ext cx="5916168" cy="0"/>
          </a:xfrm>
          <a:prstGeom prst="line">
            <a:avLst/>
          </a:prstGeom>
          <a:noFill/>
          <a:ln w="9525">
            <a:solidFill>
              <a:srgbClr val="E6E2F0"/>
            </a:solidFill>
            <a:prstDash val="solid"/>
          </a:ln>
        </p:spPr>
      </p:sp>
      <p:sp>
        <p:nvSpPr>
          <p:cNvPr id="9" name="Text 7"/>
          <p:cNvSpPr txBox="1"/>
          <p:nvPr/>
        </p:nvSpPr>
        <p:spPr>
          <a:xfrm>
            <a:off x="822960" y="299618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The ZIP file will not open.</a:t>
            </a:r>
            <a:endParaRPr lang="en-US" sz="1050" dirty="0"/>
          </a:p>
        </p:txBody>
      </p:sp>
      <p:sp>
        <p:nvSpPr>
          <p:cNvPr id="10" name="Text 8"/>
          <p:cNvSpPr txBox="1"/>
          <p:nvPr/>
        </p:nvSpPr>
        <p:spPr>
          <a:xfrm>
            <a:off x="822960" y="325221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ZIP files need to be unzipped first. On Windows, right-click the file and choose Extract All. On a Mac, double-click it. On a phone, use your Files app, or try on a computer instead.</a:t>
            </a:r>
            <a:endParaRPr lang="en-US" sz="1050" dirty="0"/>
          </a:p>
        </p:txBody>
      </p:sp>
      <p:sp>
        <p:nvSpPr>
          <p:cNvPr id="11" name="Shape 9"/>
          <p:cNvSpPr/>
          <p:nvPr/>
        </p:nvSpPr>
        <p:spPr>
          <a:xfrm>
            <a:off x="822960" y="3717036"/>
            <a:ext cx="5916168" cy="0"/>
          </a:xfrm>
          <a:prstGeom prst="line">
            <a:avLst/>
          </a:prstGeom>
          <a:noFill/>
          <a:ln w="9525">
            <a:solidFill>
              <a:srgbClr val="E6E2F0"/>
            </a:solidFill>
            <a:prstDash val="solid"/>
          </a:ln>
        </p:spPr>
      </p:sp>
      <p:sp>
        <p:nvSpPr>
          <p:cNvPr id="12" name="Text 10"/>
          <p:cNvSpPr txBox="1"/>
          <p:nvPr/>
        </p:nvSpPr>
        <p:spPr>
          <a:xfrm>
            <a:off x="822960" y="382676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The PDF will not open or looks wrong.</a:t>
            </a:r>
            <a:endParaRPr lang="en-US" sz="1050" dirty="0"/>
          </a:p>
        </p:txBody>
      </p:sp>
      <p:sp>
        <p:nvSpPr>
          <p:cNvPr id="13" name="Text 11"/>
          <p:cNvSpPr txBox="1"/>
          <p:nvPr/>
        </p:nvSpPr>
        <p:spPr>
          <a:xfrm>
            <a:off x="822960" y="408279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Open it in a PDF reader, such as Adobe Acrobat Reader, rather than a browser preview. Check the download finished, then try downloading it again.</a:t>
            </a:r>
            <a:endParaRPr lang="en-US" sz="1050" dirty="0"/>
          </a:p>
        </p:txBody>
      </p:sp>
      <p:sp>
        <p:nvSpPr>
          <p:cNvPr id="14" name="Shape 12"/>
          <p:cNvSpPr/>
          <p:nvPr/>
        </p:nvSpPr>
        <p:spPr>
          <a:xfrm>
            <a:off x="822960" y="4547616"/>
            <a:ext cx="5916168" cy="0"/>
          </a:xfrm>
          <a:prstGeom prst="line">
            <a:avLst/>
          </a:prstGeom>
          <a:noFill/>
          <a:ln w="9525">
            <a:solidFill>
              <a:srgbClr val="E6E2F0"/>
            </a:solidFill>
            <a:prstDash val="solid"/>
          </a:ln>
        </p:spPr>
      </p:sp>
      <p:sp>
        <p:nvSpPr>
          <p:cNvPr id="15" name="Text 13"/>
          <p:cNvSpPr txBox="1"/>
          <p:nvPr/>
        </p:nvSpPr>
        <p:spPr>
          <a:xfrm>
            <a:off x="822960" y="465734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The printed page is cut off or the wrong size.</a:t>
            </a:r>
            <a:endParaRPr lang="en-US" sz="1050" dirty="0"/>
          </a:p>
        </p:txBody>
      </p:sp>
      <p:sp>
        <p:nvSpPr>
          <p:cNvPr id="16" name="Text 14"/>
          <p:cNvSpPr txBox="1"/>
          <p:nvPr/>
        </p:nvSpPr>
        <p:spPr>
          <a:xfrm>
            <a:off x="822960" y="491337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Check the paper size matches the file, and set the scale to Actual size or 100%. If your printer cannot print to the edges, choose Fit to page.</a:t>
            </a:r>
            <a:endParaRPr lang="en-US" sz="1050" dirty="0"/>
          </a:p>
        </p:txBody>
      </p:sp>
      <p:sp>
        <p:nvSpPr>
          <p:cNvPr id="17" name="Shape 15"/>
          <p:cNvSpPr/>
          <p:nvPr/>
        </p:nvSpPr>
        <p:spPr>
          <a:xfrm>
            <a:off x="822960" y="5378196"/>
            <a:ext cx="5916168" cy="0"/>
          </a:xfrm>
          <a:prstGeom prst="line">
            <a:avLst/>
          </a:prstGeom>
          <a:noFill/>
          <a:ln w="9525">
            <a:solidFill>
              <a:srgbClr val="E6E2F0"/>
            </a:solidFill>
            <a:prstDash val="solid"/>
          </a:ln>
        </p:spPr>
      </p:sp>
      <p:sp>
        <p:nvSpPr>
          <p:cNvPr id="18" name="Text 16"/>
          <p:cNvSpPr txBox="1"/>
          <p:nvPr/>
        </p:nvSpPr>
        <p:spPr>
          <a:xfrm>
            <a:off x="822960" y="548792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The print looks blurry.</a:t>
            </a:r>
            <a:endParaRPr lang="en-US" sz="1050" dirty="0"/>
          </a:p>
        </p:txBody>
      </p:sp>
      <p:sp>
        <p:nvSpPr>
          <p:cNvPr id="19" name="Text 17"/>
          <p:cNvSpPr txBox="1"/>
          <p:nvPr/>
        </p:nvSpPr>
        <p:spPr>
          <a:xfrm>
            <a:off x="822960" y="574395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Choose a high quality print setting and print from the original PDF, not from a screenshot or photo of the file.</a:t>
            </a:r>
            <a:endParaRPr lang="en-US" sz="1050" dirty="0"/>
          </a:p>
        </p:txBody>
      </p:sp>
      <p:sp>
        <p:nvSpPr>
          <p:cNvPr id="20" name="Shape 18"/>
          <p:cNvSpPr/>
          <p:nvPr/>
        </p:nvSpPr>
        <p:spPr>
          <a:xfrm>
            <a:off x="822960" y="6208776"/>
            <a:ext cx="5916168" cy="0"/>
          </a:xfrm>
          <a:prstGeom prst="line">
            <a:avLst/>
          </a:prstGeom>
          <a:noFill/>
          <a:ln w="9525">
            <a:solidFill>
              <a:srgbClr val="E6E2F0"/>
            </a:solidFill>
            <a:prstDash val="solid"/>
          </a:ln>
        </p:spPr>
      </p:sp>
      <p:sp>
        <p:nvSpPr>
          <p:cNvPr id="21" name="Text 19"/>
          <p:cNvSpPr txBox="1"/>
          <p:nvPr/>
        </p:nvSpPr>
        <p:spPr>
          <a:xfrm>
            <a:off x="822960" y="631850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The links in my planner do not work.</a:t>
            </a:r>
            <a:endParaRPr lang="en-US" sz="1050" dirty="0"/>
          </a:p>
        </p:txBody>
      </p:sp>
      <p:sp>
        <p:nvSpPr>
          <p:cNvPr id="22" name="Text 20"/>
          <p:cNvSpPr txBox="1"/>
          <p:nvPr/>
        </p:nvSpPr>
        <p:spPr>
          <a:xfrm>
            <a:off x="822960" y="657453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Make sure you are not in writing or editing mode, then tap again. Some apps do not support PDF links.</a:t>
            </a:r>
            <a:endParaRPr lang="en-US" sz="1050" dirty="0"/>
          </a:p>
        </p:txBody>
      </p:sp>
      <p:sp>
        <p:nvSpPr>
          <p:cNvPr id="23" name="Shape 21"/>
          <p:cNvSpPr/>
          <p:nvPr/>
        </p:nvSpPr>
        <p:spPr>
          <a:xfrm>
            <a:off x="822960" y="7039356"/>
            <a:ext cx="5916168" cy="0"/>
          </a:xfrm>
          <a:prstGeom prst="line">
            <a:avLst/>
          </a:prstGeom>
          <a:noFill/>
          <a:ln w="9525">
            <a:solidFill>
              <a:srgbClr val="E6E2F0"/>
            </a:solidFill>
            <a:prstDash val="solid"/>
          </a:ln>
        </p:spPr>
      </p:sp>
      <p:sp>
        <p:nvSpPr>
          <p:cNvPr id="24" name="Text 22"/>
          <p:cNvSpPr txBox="1"/>
          <p:nvPr/>
        </p:nvSpPr>
        <p:spPr>
          <a:xfrm>
            <a:off x="822960" y="7149084"/>
            <a:ext cx="5916168" cy="219456"/>
          </a:xfrm>
          <a:prstGeom prst="rect">
            <a:avLst/>
          </a:prstGeom>
          <a:noFill/>
          <a:ln/>
        </p:spPr>
        <p:txBody>
          <a:bodyPr wrap="square" lIns="0" tIns="0" rIns="0" bIns="0" rtlCol="0" anchor="t"/>
          <a:lstStyle/>
          <a:p>
            <a:pPr indent="0" marL="0">
              <a:lnSpc>
                <a:spcPct val="115000"/>
              </a:lnSpc>
              <a:buNone/>
            </a:pPr>
            <a:r>
              <a:rPr lang="en-US" sz="1050" b="1" dirty="0">
                <a:solidFill>
                  <a:srgbClr val="30245A"/>
                </a:solidFill>
                <a:latin typeface="Arial" pitchFamily="34" charset="0"/>
                <a:ea typeface="Arial" pitchFamily="34" charset="-122"/>
                <a:cs typeface="Arial" pitchFamily="34" charset="-120"/>
              </a:rPr>
              <a:t>Something is missing or still not working.</a:t>
            </a:r>
            <a:endParaRPr lang="en-US" sz="1050" dirty="0"/>
          </a:p>
        </p:txBody>
      </p:sp>
      <p:sp>
        <p:nvSpPr>
          <p:cNvPr id="25" name="Text 23"/>
          <p:cNvSpPr txBox="1"/>
          <p:nvPr/>
        </p:nvSpPr>
        <p:spPr>
          <a:xfrm>
            <a:off x="822960" y="7405116"/>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latin typeface="Arial" pitchFamily="34" charset="0"/>
                <a:ea typeface="Arial" pitchFamily="34" charset="-122"/>
                <a:cs typeface="Arial" pitchFamily="34" charset="-120"/>
              </a:rPr>
              <a:t>I am happy to help. Contact me at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[CONTACT EMAIL OR SHOP MESSAGES]</a:t>
            </a:r>
            <a:pPr indent="0" marL="0">
              <a:lnSpc>
                <a:spcPct val="115000"/>
              </a:lnSpc>
              <a:buNone/>
            </a:pPr>
            <a:r>
              <a:rPr lang="en-US" sz="1050" dirty="0">
                <a:solidFill>
                  <a:srgbClr val="1C1A24"/>
                </a:solidFill>
                <a:latin typeface="Arial" pitchFamily="34" charset="0"/>
                <a:ea typeface="Arial" pitchFamily="34" charset="-122"/>
                <a:cs typeface="Arial" pitchFamily="34" charset="-120"/>
              </a:rPr>
              <a:t> with your order number and a short description or a screenshot of the problem.</a:t>
            </a:r>
            <a:endParaRPr lang="en-US" sz="1050" dirty="0"/>
          </a:p>
        </p:txBody>
      </p:sp>
      <p:sp>
        <p:nvSpPr>
          <p:cNvPr id="26" name="Shape 24"/>
          <p:cNvSpPr/>
          <p:nvPr/>
        </p:nvSpPr>
        <p:spPr>
          <a:xfrm>
            <a:off x="822960" y="7915656"/>
            <a:ext cx="5916168" cy="0"/>
          </a:xfrm>
          <a:prstGeom prst="line">
            <a:avLst/>
          </a:prstGeom>
          <a:noFill/>
          <a:ln w="12700">
            <a:solidFill>
              <a:srgbClr val="C9BCF2"/>
            </a:solidFill>
            <a:prstDash val="solid"/>
          </a:ln>
        </p:spPr>
      </p:sp>
      <p:sp>
        <p:nvSpPr>
          <p:cNvPr id="27" name="Text 25"/>
          <p:cNvSpPr txBox="1"/>
          <p:nvPr/>
        </p:nvSpPr>
        <p:spPr>
          <a:xfrm>
            <a:off x="822960" y="8080248"/>
            <a:ext cx="5916168" cy="373380"/>
          </a:xfrm>
          <a:prstGeom prst="rect">
            <a:avLst/>
          </a:prstGeom>
          <a:noFill/>
          <a:ln/>
        </p:spPr>
        <p:txBody>
          <a:bodyPr wrap="square" lIns="0" tIns="0" rIns="0" bIns="0" rtlCol="0" anchor="t"/>
          <a:lstStyle/>
          <a:p>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1050" dirty="0">
                <a:solidFill>
                  <a:srgbClr val="30245A"/>
                </a:solidFill>
                <a:latin typeface="Arial" pitchFamily="34" charset="0"/>
                <a:ea typeface="Arial" pitchFamily="34" charset="-122"/>
                <a:cs typeface="Arial" pitchFamily="34" charset="-120"/>
              </a:rPr>
              <a:t> |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[CONTACT EMAIL OR SHOP MESSAGES]</a:t>
            </a:r>
            <a:pPr indent="0" marL="0">
              <a:lnSpc>
                <a:spcPct val="115000"/>
              </a:lnSpc>
              <a:buNone/>
            </a:pPr>
            <a:r>
              <a:rPr lang="en-US" sz="1050" dirty="0">
                <a:solidFill>
                  <a:srgbClr val="30245A"/>
                </a:solidFill>
                <a:latin typeface="Arial" pitchFamily="34" charset="0"/>
                <a:ea typeface="Arial" pitchFamily="34" charset="-122"/>
                <a:cs typeface="Arial" pitchFamily="34" charset="-120"/>
              </a:rPr>
              <a:t> | </a:t>
            </a:r>
            <a:pPr indent="0" marL="0">
              <a:lnSpc>
                <a:spcPct val="115000"/>
              </a:lnSpc>
              <a:buNone/>
            </a:pPr>
            <a:r>
              <a:rPr lang="en-US" sz="1050" dirty="0">
                <a:solidFill>
                  <a:srgbClr val="1C1A24"/>
                </a:solidFill>
                <a:highlight>
                  <a:srgbClr val="FFFF00"/>
                </a:highlight>
                <a:latin typeface="Arial" pitchFamily="34" charset="0"/>
                <a:ea typeface="Arial" pitchFamily="34" charset="-122"/>
                <a:cs typeface="Arial" pitchFamily="34" charset="-120"/>
              </a:rPr>
              <a:t>[WEBSITE OR SHOP LINK]</a:t>
            </a:r>
            <a:endParaRPr lang="en-US" sz="1050" dirty="0"/>
          </a:p>
        </p:txBody>
      </p:sp>
      <p:sp>
        <p:nvSpPr>
          <p:cNvPr id="28" name="Shape 26"/>
          <p:cNvSpPr/>
          <p:nvPr/>
        </p:nvSpPr>
        <p:spPr>
          <a:xfrm>
            <a:off x="822960" y="10058400"/>
            <a:ext cx="5916168" cy="0"/>
          </a:xfrm>
          <a:prstGeom prst="line">
            <a:avLst/>
          </a:prstGeom>
          <a:noFill/>
          <a:ln w="9525">
            <a:solidFill>
              <a:srgbClr val="E6E2F0"/>
            </a:solidFill>
            <a:prstDash val="solid"/>
          </a:ln>
        </p:spPr>
      </p:sp>
      <p:sp>
        <p:nvSpPr>
          <p:cNvPr id="29" name="Footer"/>
          <p:cNvSpPr txBox="1"/>
          <p:nvPr/>
        </p:nvSpPr>
        <p:spPr>
          <a:xfrm>
            <a:off x="822960" y="10131552"/>
            <a:ext cx="5916168" cy="201168"/>
          </a:xfrm>
          <a:prstGeom prst="rect">
            <a:avLst/>
          </a:prstGeom>
          <a:noFill/>
          <a:ln/>
        </p:spPr>
        <p:txBody>
          <a:bodyPr wrap="square" lIns="0" tIns="0" rIns="0" bIns="0" rtlCol="0" anchor="t"/>
          <a:lstStyle/>
          <a:p>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[YOUR SHOP NAME]</a:t>
            </a:r>
            <a:pPr indent="0" marL="0">
              <a:lnSpc>
                <a:spcPct val="115000"/>
              </a:lnSpc>
              <a:buNone/>
            </a:pPr>
            <a:r>
              <a:rPr lang="en-US" sz="800" dirty="0">
                <a:solidFill>
                  <a:srgbClr val="5E5A73"/>
                </a:solidFill>
                <a:latin typeface="Arial" pitchFamily="34" charset="0"/>
                <a:ea typeface="Arial" pitchFamily="34" charset="-122"/>
                <a:cs typeface="Arial" pitchFamily="34" charset="-120"/>
              </a:rPr>
              <a:t>   |   </a:t>
            </a:r>
            <a:pPr indent="0" marL="0">
              <a:lnSpc>
                <a:spcPct val="115000"/>
              </a:lnSpc>
              <a:buNone/>
            </a:pPr>
            <a:r>
              <a:rPr lang="en-US" sz="800" dirty="0">
                <a:solidFill>
                  <a:srgbClr val="1C1A24"/>
                </a:solidFill>
                <a:highlight>
                  <a:srgbClr val="FFFF00"/>
                </a:highlight>
                <a:latin typeface="Arial" pitchFamily="34" charset="0"/>
                <a:ea typeface="Arial" pitchFamily="34" charset="-122"/>
                <a:cs typeface="Arial" pitchFamily="34" charset="-120"/>
              </a:rPr>
              <a:t>[WEBSITE OR SHOP LINK]</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Buyer Instruction Sheet Templates (PowerPoint version)</dc:title>
  <dc:subject>PptxGenJS Presentation</dc:subject>
  <dc:creator>Digital Seller Tools</dc:creator>
  <cp:lastModifiedBy>Digital Seller Tools</cp:lastModifiedBy>
  <cp:revision>1</cp:revision>
  <dcterms:created xsi:type="dcterms:W3CDTF">2026-10-31T17:15:38Z</dcterms:created>
  <dcterms:modified xsi:type="dcterms:W3CDTF">2026-10-31T17:15:38Z</dcterms:modified>
</cp:coreProperties>
</file>